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45"/>
  </p:handoutMasterIdLst>
  <p:sldIdLst>
    <p:sldId id="256" r:id="rId3"/>
    <p:sldId id="394" r:id="rId4"/>
    <p:sldId id="357" r:id="rId6"/>
    <p:sldId id="396" r:id="rId7"/>
    <p:sldId id="395" r:id="rId8"/>
    <p:sldId id="259" r:id="rId9"/>
    <p:sldId id="319" r:id="rId10"/>
    <p:sldId id="316" r:id="rId11"/>
    <p:sldId id="317" r:id="rId12"/>
    <p:sldId id="318" r:id="rId13"/>
    <p:sldId id="320" r:id="rId14"/>
    <p:sldId id="321" r:id="rId15"/>
    <p:sldId id="404" r:id="rId16"/>
    <p:sldId id="402" r:id="rId17"/>
    <p:sldId id="403" r:id="rId18"/>
    <p:sldId id="269" r:id="rId19"/>
    <p:sldId id="323" r:id="rId20"/>
    <p:sldId id="322" r:id="rId21"/>
    <p:sldId id="271" r:id="rId22"/>
    <p:sldId id="397" r:id="rId23"/>
    <p:sldId id="398" r:id="rId24"/>
    <p:sldId id="330" r:id="rId25"/>
    <p:sldId id="332" r:id="rId26"/>
    <p:sldId id="326" r:id="rId27"/>
    <p:sldId id="331" r:id="rId28"/>
    <p:sldId id="327" r:id="rId29"/>
    <p:sldId id="274" r:id="rId30"/>
    <p:sldId id="294" r:id="rId31"/>
    <p:sldId id="285" r:id="rId32"/>
    <p:sldId id="286" r:id="rId33"/>
    <p:sldId id="287" r:id="rId34"/>
    <p:sldId id="288" r:id="rId35"/>
    <p:sldId id="292" r:id="rId36"/>
    <p:sldId id="349" r:id="rId37"/>
    <p:sldId id="350" r:id="rId38"/>
    <p:sldId id="324" r:id="rId39"/>
    <p:sldId id="348" r:id="rId40"/>
    <p:sldId id="347" r:id="rId41"/>
    <p:sldId id="275" r:id="rId42"/>
    <p:sldId id="277" r:id="rId43"/>
    <p:sldId id="276" r:id="rId44"/>
  </p:sldIdLst>
  <p:sldSz cx="9144000" cy="5715000" type="screen16x1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00FF"/>
    <a:srgbClr val="586E75"/>
    <a:srgbClr val="211962"/>
    <a:srgbClr val="08A0E9"/>
    <a:srgbClr val="543FFF"/>
    <a:srgbClr val="F8F8F8"/>
    <a:srgbClr val="FCF2D4"/>
    <a:srgbClr val="FBEDC5"/>
    <a:srgbClr val="FDF6E3"/>
    <a:srgbClr val="FAEA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6420" autoAdjust="0"/>
    <p:restoredTop sz="76796" autoAdjust="0"/>
  </p:normalViewPr>
  <p:slideViewPr>
    <p:cSldViewPr>
      <p:cViewPr varScale="1">
        <p:scale>
          <a:sx n="71" d="100"/>
          <a:sy n="71" d="100"/>
        </p:scale>
        <p:origin x="1320" y="48"/>
      </p:cViewPr>
      <p:guideLst>
        <p:guide orient="horz" pos="1800"/>
        <p:guide pos="2880"/>
      </p:guideLst>
    </p:cSldViewPr>
  </p:slideViewPr>
  <p:outlineViewPr>
    <p:cViewPr>
      <p:scale>
        <a:sx n="33" d="100"/>
        <a:sy n="33" d="100"/>
      </p:scale>
      <p:origin x="0" y="10698"/>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5" d="100"/>
          <a:sy n="75" d="100"/>
        </p:scale>
        <p:origin x="840" y="6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0ABAD0EA-A85A-4CC3-87AD-A63C5AC0C575}" type="datetimeFigureOut">
              <a:rPr lang="es-AR" smtClean="0"/>
            </a:fld>
            <a:endParaRPr lang="es-AR"/>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s-AR"/>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DA5AFF8A-FD4B-4F25-9E62-1B270A15F0C8}" type="slidenum">
              <a:rPr lang="es-AR" smtClean="0"/>
            </a:fld>
            <a:endParaRPr lang="es-A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828675" y="263525"/>
            <a:ext cx="7486650" cy="4678363"/>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323528" y="5013176"/>
            <a:ext cx="8496944" cy="1330474"/>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s-AR"/>
          </a:p>
        </p:txBody>
      </p:sp>
      <p:sp>
        <p:nvSpPr>
          <p:cNvPr id="8" name="Slide Number Placeholder 7"/>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E238065-DE38-4E1F-8FC6-4F9459B13AE4}"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Estas celulas detectan la luz y mandan al cerebro una señal que es proporcional a la cantidad de luz que recibieron. En este caso, los conos azules detectaron mucha intensidad, y los verdes y los rojos, menos. </a:t>
            </a:r>
            <a:endParaRPr lang="x-none" altLang="en-US"/>
          </a:p>
          <a:p>
            <a:endParaRPr lang="x-none" altLang="en-US"/>
          </a:p>
          <a:p>
            <a:r>
              <a:rPr lang="x-none" altLang="en-US"/>
              <a:t>Es decir, los conos lo que hacen es convertir esa distribucion continua en lo que esencialmente son solo 3 numeros. Esos tres numeros luego van a la corteza visual y con mucha mucha magia de por medio, </a:t>
            </a:r>
            <a:endParaRPr lang="x-none"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el cerebro (o sea, la persona) entiende lo que ve. </a:t>
            </a:r>
            <a:endParaRPr lang="x-none" altLang="en-US"/>
          </a:p>
          <a:p>
            <a:endParaRPr lang="x-none" altLang="en-US"/>
          </a:p>
          <a:p>
            <a:r>
              <a:rPr lang="x-none" altLang="en-US"/>
              <a:t>Pero lo interesante es que debido a esta brutal reduccion de la informacion, existe una infinidad de distribuciones distintas de longitudes de onda que percibimos como el mismo color mientras activen los tres tipos de conos con la misma intensidad. </a:t>
            </a:r>
            <a:endParaRPr lang="x-none"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Esta distribucion de longitudes de onda, por ejemplo, es tan azul como la anterior. Es un met´amero</a:t>
            </a:r>
            <a:endParaRPr lang="x-none"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Esto es un parhelio, un fenomeno optico parecido a un arcoiris en el cual los cristales de hielo de las nubes funcionan como pequeños prismas que dividen la luz del Sol en un continuo infinito de colores. Muy lindo, ¿no? </a:t>
            </a:r>
            <a:endParaRPr lang="x-none" altLang="en-US"/>
          </a:p>
          <a:p>
            <a:r>
              <a:rPr lang="x-none" altLang="en-US"/>
              <a:t>Lamento tener que decirles que en realidad es todo una mentira. Esto</a:t>
            </a:r>
            <a:endParaRPr lang="x-none"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Esto no es un parhelio. Es una FOTO de un parhelio. Una foto de un paherlio proyectada con un PROYECTOR que lejos de poder iluminar con los infinitos colores del arcoiris, solo tiene rojo, azul y verde!... </a:t>
            </a:r>
            <a:endParaRPr lang="x-none" altLang="en-US"/>
          </a:p>
          <a:p>
            <a:r>
              <a:rPr lang="x-none" altLang="en-US"/>
              <a:t>¿No es raro? ¿No es increible? ¿No es absolutamente sorprendente que con solo 3 luces se pueda recrear todos los colores?</a:t>
            </a:r>
            <a:endParaRPr lang="x-none" altLang="en-US"/>
          </a:p>
          <a:p>
            <a:endParaRPr lang="x-none"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Veo caras sorprendidas porque nunca antes se habian hecho esta pregunta y caras sorprendidas porque me dejaron salir del colegio primario sin haber aprendido todo eso de los colores primario. </a:t>
            </a:r>
            <a:endParaRPr lang="x-none" altLang="en-US"/>
          </a:p>
          <a:p>
            <a:r>
              <a:rPr lang="x-none" altLang="en-US"/>
              <a:t>Dejenme decirles que la respuesta a la pregunta es una de esas cosas fascinantes y fractalmente complicadas. </a:t>
            </a:r>
            <a:endParaRPr lang="x-none"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 muy grandes razgos, esto es lo que pasa cuando una persona (representada por este monigote) ve algun color (por ejemplo, una R azul). </a:t>
            </a:r>
            <a:endParaRPr lang="x-none"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El objeto emite una determinada distribucion de longitudes de onda (colores) que es continua y esencialmente infinitamente detallada. </a:t>
            </a:r>
            <a:endParaRPr lang="x-none" altLang="en-US"/>
          </a:p>
          <a:p>
            <a:r>
              <a:rPr lang="x-none" altLang="en-US"/>
              <a:t>Esa luz llega a nuestros ojos, donde tenemos unas celulas especiales que detectan la luz que se llaman “conos”</a:t>
            </a:r>
            <a:endParaRPr lang="x-none"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 no, esos conos no...</a:t>
            </a:r>
            <a:endParaRPr lang="x-none"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 tampoco esos..</a:t>
            </a:r>
            <a:endParaRPr lang="x-none"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US"/>
              <a:t>Ahi vamos. En fin. La mayoria de nostoros tenemos 3 tipos de conos distintos que son sensibles a un rango distinto de colores y que mas o menos son azul, verde y rojo. </a:t>
            </a:r>
            <a:endParaRPr lang="x-none"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628650" y="5296959"/>
            <a:ext cx="2057400" cy="304271"/>
          </a:xfrm>
          <a:prstGeom prst="rect">
            <a:avLst/>
          </a:prstGeom>
        </p:spPr>
        <p:txBody>
          <a:bodyPr/>
          <a:lstStyle/>
          <a:p>
            <a:fld id="{5FE5D985-BC1F-4337-995C-A08BC27D9752}" type="datetimeFigureOut">
              <a:rPr lang="es-AR" smtClean="0"/>
            </a:fld>
            <a:endParaRPr lang="es-AR"/>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endParaRPr lang="es-AR"/>
          </a:p>
        </p:txBody>
      </p:sp>
      <p:sp>
        <p:nvSpPr>
          <p:cNvPr id="6" name="Slide Number Placeholder 5"/>
          <p:cNvSpPr>
            <a:spLocks noGrp="1"/>
          </p:cNvSpPr>
          <p:nvPr>
            <p:ph type="sldNum" sz="quarter" idx="12"/>
          </p:nvPr>
        </p:nvSpPr>
        <p:spPr>
          <a:xfrm>
            <a:off x="6457950" y="5296959"/>
            <a:ext cx="2057400" cy="304271"/>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628650" y="5296959"/>
            <a:ext cx="2057400" cy="304271"/>
          </a:xfrm>
          <a:prstGeom prst="rect">
            <a:avLst/>
          </a:prstGeom>
        </p:spPr>
        <p:txBody>
          <a:bodyPr/>
          <a:lstStyle/>
          <a:p>
            <a:fld id="{5FE5D985-BC1F-4337-995C-A08BC27D9752}" type="datetimeFigureOut">
              <a:rPr lang="es-AR" smtClean="0"/>
            </a:fld>
            <a:endParaRPr lang="es-AR"/>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endParaRPr lang="es-AR"/>
          </a:p>
        </p:txBody>
      </p:sp>
      <p:sp>
        <p:nvSpPr>
          <p:cNvPr id="6" name="Slide Number Placeholder 5"/>
          <p:cNvSpPr>
            <a:spLocks noGrp="1"/>
          </p:cNvSpPr>
          <p:nvPr>
            <p:ph type="sldNum" sz="quarter" idx="12"/>
          </p:nvPr>
        </p:nvSpPr>
        <p:spPr>
          <a:xfrm>
            <a:off x="6457950" y="5296959"/>
            <a:ext cx="2057400" cy="304271"/>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48304" y="476433"/>
            <a:ext cx="7886700" cy="300839"/>
          </a:xfrm>
        </p:spPr>
        <p:txBody>
          <a:bodyPr anchor="b"/>
          <a:lstStyle>
            <a:lvl1pPr>
              <a:defRPr sz="5000"/>
            </a:lvl1pPr>
          </a:lstStyle>
          <a:p>
            <a:r>
              <a:rPr lang="en-US"/>
              <a:t>Click to edit Master title style</a:t>
            </a:r>
            <a:endParaRPr lang="en-US"/>
          </a:p>
        </p:txBody>
      </p:sp>
      <p:sp>
        <p:nvSpPr>
          <p:cNvPr id="8" name="Picture Placeholder 7"/>
          <p:cNvSpPr>
            <a:spLocks noGrp="1"/>
          </p:cNvSpPr>
          <p:nvPr>
            <p:ph type="pic" sz="quarter" idx="10"/>
          </p:nvPr>
        </p:nvSpPr>
        <p:spPr>
          <a:xfrm>
            <a:off x="431800" y="936447"/>
            <a:ext cx="8280400" cy="3521508"/>
          </a:xfrm>
        </p:spPr>
        <p:txBody>
          <a:bodyPr/>
          <a:lstStyle/>
          <a:p>
            <a:endParaRPr lang="en-US"/>
          </a:p>
        </p:txBody>
      </p:sp>
      <p:sp>
        <p:nvSpPr>
          <p:cNvPr id="10" name="Text Placeholder 9"/>
          <p:cNvSpPr>
            <a:spLocks noGrp="1"/>
          </p:cNvSpPr>
          <p:nvPr>
            <p:ph type="body" sz="quarter" idx="11"/>
          </p:nvPr>
        </p:nvSpPr>
        <p:spPr>
          <a:xfrm>
            <a:off x="431800" y="4937125"/>
            <a:ext cx="8280400" cy="479778"/>
          </a:xfrm>
        </p:spPr>
        <p:txBody>
          <a:bodyPr>
            <a:noAutofit/>
          </a:bodyPr>
          <a:lstStyle>
            <a:lvl1pPr>
              <a:defRPr sz="1220"/>
            </a:lvl1pPr>
            <a:lvl2pPr>
              <a:defRPr sz="1220"/>
            </a:lvl2pPr>
            <a:lvl3pPr>
              <a:defRPr sz="1220"/>
            </a:lvl3pPr>
            <a:lvl4pPr>
              <a:defRPr sz="1220"/>
            </a:lvl4pPr>
            <a:lvl5pPr>
              <a:defRPr sz="122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04271"/>
            <a:ext cx="7886700" cy="392989"/>
          </a:xfrm>
        </p:spPr>
        <p:txBody>
          <a:bodyPr/>
          <a:lstStyle/>
          <a:p>
            <a:r>
              <a:rPr lang="en-US"/>
              <a:t>Click to edit Master title style</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1525" y="912184"/>
            <a:ext cx="7375781" cy="665174"/>
          </a:xfrm>
        </p:spPr>
        <p:txBody>
          <a:bodyPr anchor="t">
            <a:noAutofit/>
          </a:bodyPr>
          <a:lstStyle>
            <a:lvl1pPr algn="l">
              <a:defRPr sz="4445" b="0" i="0" cap="small" baseline="0">
                <a:solidFill>
                  <a:schemeClr val="tx1"/>
                </a:solidFill>
                <a:latin typeface="Gotham Light" charset="0"/>
                <a:cs typeface="Gotham Light" charset="0"/>
              </a:defRPr>
            </a:lvl1pPr>
          </a:lstStyle>
          <a:p>
            <a:r>
              <a:rPr lang="es-AR" dirty="0"/>
              <a:t>TÍTULO DE LA PRESENTACIÓN</a:t>
            </a:r>
            <a:endParaRPr lang="es-AR" dirty="0"/>
          </a:p>
        </p:txBody>
      </p:sp>
      <p:sp>
        <p:nvSpPr>
          <p:cNvPr id="4" name="Rounded Rectangle 3"/>
          <p:cNvSpPr/>
          <p:nvPr userDrawn="1"/>
        </p:nvSpPr>
        <p:spPr>
          <a:xfrm>
            <a:off x="-38100" y="-30760"/>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
        <p:nvSpPr>
          <p:cNvPr id="12" name="Text Placeholder 11"/>
          <p:cNvSpPr>
            <a:spLocks noGrp="1"/>
          </p:cNvSpPr>
          <p:nvPr>
            <p:ph type="body" sz="quarter" idx="10" hasCustomPrompt="1"/>
          </p:nvPr>
        </p:nvSpPr>
        <p:spPr>
          <a:xfrm>
            <a:off x="5796136" y="3737984"/>
            <a:ext cx="2808312" cy="454949"/>
          </a:xfrm>
        </p:spPr>
        <p:txBody>
          <a:bodyPr/>
          <a:lstStyle>
            <a:lvl1pPr marL="635" indent="0" algn="r">
              <a:buNone/>
              <a:defRPr>
                <a:latin typeface="Gotham Light" charset="0"/>
                <a:cs typeface="Gotham Light" charset="0"/>
              </a:defRPr>
            </a:lvl1pPr>
          </a:lstStyle>
          <a:p>
            <a:pPr lvl="0"/>
            <a:r>
              <a:rPr lang="en-US" dirty="0"/>
              <a:t>Elio Campitelli</a:t>
            </a:r>
            <a:endParaRPr lang="en-GB" dirty="0"/>
          </a:p>
        </p:txBody>
      </p:sp>
      <p:cxnSp>
        <p:nvCxnSpPr>
          <p:cNvPr id="14" name="Straight Connector 13"/>
          <p:cNvCxnSpPr/>
          <p:nvPr userDrawn="1"/>
        </p:nvCxnSpPr>
        <p:spPr>
          <a:xfrm flipH="1">
            <a:off x="5364088" y="4192936"/>
            <a:ext cx="4104456" cy="1"/>
          </a:xfrm>
          <a:prstGeom prst="line">
            <a:avLst/>
          </a:prstGeom>
          <a:ln w="44450" cap="rnd">
            <a:solidFill>
              <a:srgbClr val="7700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540568" y="857281"/>
            <a:ext cx="7200800"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30760"/>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cxnSp>
        <p:nvCxnSpPr>
          <p:cNvPr id="7" name="Straight Connector 6"/>
          <p:cNvCxnSpPr/>
          <p:nvPr userDrawn="1"/>
        </p:nvCxnSpPr>
        <p:spPr>
          <a:xfrm flipV="1">
            <a:off x="-396552" y="857281"/>
            <a:ext cx="5760640"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068" y="217210"/>
            <a:ext cx="5042025" cy="640071"/>
          </a:xfrm>
        </p:spPr>
        <p:txBody>
          <a:bodyPr>
            <a:normAutofit/>
          </a:bodyPr>
          <a:lstStyle>
            <a:lvl1pPr marL="635" indent="0">
              <a:buNone/>
              <a:defRPr sz="3555" cap="small" baseline="0">
                <a:latin typeface="Gotham Light" charset="0"/>
                <a:cs typeface="Gotham Light" charset="0"/>
              </a:defRPr>
            </a:lvl1pPr>
          </a:lstStyle>
          <a:p>
            <a:pPr lvl="0"/>
            <a:r>
              <a:rPr lang="en-GB" dirty="0"/>
              <a:t>SUBTÍTULO</a:t>
            </a:r>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Rounded Rectangle 3"/>
          <p:cNvSpPr/>
          <p:nvPr userDrawn="1"/>
        </p:nvSpPr>
        <p:spPr>
          <a:xfrm>
            <a:off x="-38100" y="-30760"/>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nction">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30760"/>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cxnSp>
        <p:nvCxnSpPr>
          <p:cNvPr id="7" name="Straight Connector 6"/>
          <p:cNvCxnSpPr/>
          <p:nvPr userDrawn="1"/>
        </p:nvCxnSpPr>
        <p:spPr>
          <a:xfrm flipV="1">
            <a:off x="-540568" y="857281"/>
            <a:ext cx="5904656"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703" y="217210"/>
            <a:ext cx="5042025" cy="640071"/>
          </a:xfrm>
        </p:spPr>
        <p:txBody>
          <a:bodyPr>
            <a:normAutofit/>
          </a:bodyPr>
          <a:lstStyle>
            <a:lvl1pPr marL="635" indent="0">
              <a:buNone/>
              <a:defRPr sz="3555" cap="none" baseline="0">
                <a:latin typeface="Fira Code" panose="020B0609050000020004" pitchFamily="49" charset="0"/>
                <a:ea typeface="Fira Code" panose="020B0609050000020004" pitchFamily="49" charset="0"/>
              </a:defRPr>
            </a:lvl1pPr>
          </a:lstStyle>
          <a:p>
            <a:pPr lvl="0"/>
            <a:r>
              <a:rPr lang="en-GB" dirty="0" err="1"/>
              <a:t>funcion</a:t>
            </a:r>
            <a:r>
              <a:rPr lang="en-GB" dirty="0"/>
              <a:t>()</a:t>
            </a:r>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
        <p:nvSpPr>
          <p:cNvPr id="4" name="Rounded Rectangle 3"/>
          <p:cNvSpPr/>
          <p:nvPr userDrawn="1"/>
        </p:nvSpPr>
        <p:spPr>
          <a:xfrm>
            <a:off x="-38100" y="-30760"/>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pitulo">
    <p:spTree>
      <p:nvGrpSpPr>
        <p:cNvPr id="1" name=""/>
        <p:cNvGrpSpPr/>
        <p:nvPr/>
      </p:nvGrpSpPr>
      <p:grpSpPr>
        <a:xfrm>
          <a:off x="0" y="0"/>
          <a:ext cx="0" cy="0"/>
          <a:chOff x="0" y="0"/>
          <a:chExt cx="0" cy="0"/>
        </a:xfrm>
      </p:grpSpPr>
      <p:sp>
        <p:nvSpPr>
          <p:cNvPr id="8" name="Rectangle 7"/>
          <p:cNvSpPr/>
          <p:nvPr userDrawn="1"/>
        </p:nvSpPr>
        <p:spPr>
          <a:xfrm>
            <a:off x="-474354" y="-262891"/>
            <a:ext cx="10081135" cy="1560449"/>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sz="2000"/>
          </a:p>
        </p:txBody>
      </p:sp>
      <p:sp>
        <p:nvSpPr>
          <p:cNvPr id="5" name="Text Placeholder 4"/>
          <p:cNvSpPr>
            <a:spLocks noGrp="1"/>
          </p:cNvSpPr>
          <p:nvPr>
            <p:ph type="body" sz="quarter" idx="10" hasCustomPrompt="1"/>
          </p:nvPr>
        </p:nvSpPr>
        <p:spPr>
          <a:xfrm>
            <a:off x="215521" y="620789"/>
            <a:ext cx="8712981" cy="1020149"/>
          </a:xfrm>
        </p:spPr>
        <p:txBody>
          <a:bodyPr anchor="ctr">
            <a:noAutofit/>
          </a:bodyPr>
          <a:lstStyle>
            <a:lvl1pPr marL="0" indent="0">
              <a:buNone/>
              <a:defRPr sz="4000" b="0" u="none" cap="small" baseline="0">
                <a:solidFill>
                  <a:schemeClr val="bg1"/>
                </a:solidFill>
                <a:latin typeface="Arial Black" panose="020B0A04020102020204" pitchFamily="34" charset="0"/>
              </a:defRPr>
            </a:lvl1pPr>
            <a:lvl2pPr marL="381000" indent="0">
              <a:buNone/>
              <a:defRPr sz="3335">
                <a:solidFill>
                  <a:schemeClr val="bg1"/>
                </a:solidFill>
              </a:defRPr>
            </a:lvl2pPr>
            <a:lvl3pPr marL="762000" indent="0">
              <a:buNone/>
              <a:defRPr sz="3335">
                <a:solidFill>
                  <a:schemeClr val="bg1"/>
                </a:solidFill>
              </a:defRPr>
            </a:lvl3pPr>
            <a:lvl4pPr marL="1143000" indent="0">
              <a:buNone/>
              <a:defRPr sz="3335">
                <a:solidFill>
                  <a:schemeClr val="bg1"/>
                </a:solidFill>
              </a:defRPr>
            </a:lvl4pPr>
            <a:lvl5pPr marL="1524000" indent="0">
              <a:buNone/>
              <a:defRPr sz="3335">
                <a:solidFill>
                  <a:schemeClr val="bg1"/>
                </a:solidFill>
              </a:defRPr>
            </a:lvl5pPr>
          </a:lstStyle>
          <a:p>
            <a:pPr lvl="0"/>
            <a:r>
              <a:rPr lang="en-US" dirty="0" err="1"/>
              <a:t>Introducción</a:t>
            </a:r>
            <a:endParaRPr lang="es-AR" dirty="0"/>
          </a:p>
        </p:txBody>
      </p:sp>
      <p:sp>
        <p:nvSpPr>
          <p:cNvPr id="19" name="Text Placeholder 18"/>
          <p:cNvSpPr>
            <a:spLocks noGrp="1"/>
          </p:cNvSpPr>
          <p:nvPr>
            <p:ph type="body" sz="quarter" idx="11" hasCustomPrompt="1"/>
          </p:nvPr>
        </p:nvSpPr>
        <p:spPr>
          <a:xfrm>
            <a:off x="611189" y="1597042"/>
            <a:ext cx="7993074" cy="3301549"/>
          </a:xfrm>
        </p:spPr>
        <p:txBody>
          <a:bodyPr>
            <a:normAutofit/>
          </a:bodyPr>
          <a:lstStyle>
            <a:lvl1pPr marL="0" indent="0">
              <a:buNone/>
              <a:defRPr sz="2335"/>
            </a:lvl1pPr>
            <a:lvl2pPr marL="381000" indent="0">
              <a:buNone/>
              <a:defRPr/>
            </a:lvl2pPr>
            <a:lvl3pPr marL="762000" indent="0">
              <a:buNone/>
              <a:defRPr/>
            </a:lvl3pPr>
            <a:lvl4pPr marL="1143000" indent="0">
              <a:buNone/>
              <a:defRPr/>
            </a:lvl4pPr>
            <a:lvl5pPr marL="1524000" indent="0">
              <a:buNone/>
              <a:defRPr/>
            </a:lvl5pPr>
          </a:lstStyle>
          <a:p>
            <a:pPr lvl="0"/>
            <a:r>
              <a:rPr lang="en-US" dirty="0" err="1"/>
              <a:t>Descripción</a:t>
            </a:r>
            <a:endParaRPr lang="es-AR" dirty="0"/>
          </a:p>
        </p:txBody>
      </p:sp>
      <p:sp>
        <p:nvSpPr>
          <p:cNvPr id="6" name="Rounded Rectangle 5"/>
          <p:cNvSpPr/>
          <p:nvPr userDrawn="1"/>
        </p:nvSpPr>
        <p:spPr>
          <a:xfrm>
            <a:off x="-38100" y="-30760"/>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93204"/>
            <a:ext cx="7886700" cy="263260"/>
          </a:xfrm>
        </p:spPr>
        <p:txBody>
          <a:bodyPr/>
          <a:lstStyle/>
          <a:p>
            <a:r>
              <a:rPr lang="en-US"/>
              <a:t>Click to edit Master title style</a:t>
            </a:r>
            <a:endParaRPr lang="en-US" dirty="0"/>
          </a:p>
        </p:txBody>
      </p:sp>
      <p:sp>
        <p:nvSpPr>
          <p:cNvPr id="3" name="Content Placeholder 2"/>
          <p:cNvSpPr>
            <a:spLocks noGrp="1"/>
          </p:cNvSpPr>
          <p:nvPr>
            <p:ph idx="1"/>
          </p:nvPr>
        </p:nvSpPr>
        <p:spPr>
          <a:xfrm>
            <a:off x="484554" y="625252"/>
            <a:ext cx="8174891" cy="396044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lusiones">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flipV="1">
            <a:off x="-474354" y="1297559"/>
            <a:ext cx="10081135" cy="4621330"/>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sz="2000"/>
          </a:p>
        </p:txBody>
      </p:sp>
      <p:sp>
        <p:nvSpPr>
          <p:cNvPr id="6" name="Text Placeholder 4"/>
          <p:cNvSpPr>
            <a:spLocks noGrp="1"/>
          </p:cNvSpPr>
          <p:nvPr>
            <p:ph type="body" sz="quarter" idx="10" hasCustomPrompt="1"/>
          </p:nvPr>
        </p:nvSpPr>
        <p:spPr>
          <a:xfrm>
            <a:off x="216005" y="616341"/>
            <a:ext cx="8712013" cy="1020149"/>
          </a:xfrm>
          <a:noFill/>
        </p:spPr>
        <p:txBody>
          <a:bodyPr anchor="ctr">
            <a:noAutofit/>
          </a:bodyPr>
          <a:lstStyle>
            <a:lvl1pPr marL="0" indent="0" algn="r">
              <a:buNone/>
              <a:defRPr sz="4000" b="0" u="none" cap="small" baseline="0">
                <a:pattFill prst="trellis">
                  <a:fgClr>
                    <a:srgbClr val="8F001E"/>
                  </a:fgClr>
                  <a:bgClr>
                    <a:srgbClr val="640015"/>
                  </a:bgClr>
                </a:pattFill>
                <a:latin typeface="Arial Black" panose="020B0A04020102020204" pitchFamily="34" charset="0"/>
              </a:defRPr>
            </a:lvl1pPr>
            <a:lvl2pPr marL="381000" indent="0">
              <a:buNone/>
              <a:defRPr sz="3335">
                <a:solidFill>
                  <a:schemeClr val="bg1"/>
                </a:solidFill>
              </a:defRPr>
            </a:lvl2pPr>
            <a:lvl3pPr marL="762000" indent="0">
              <a:buNone/>
              <a:defRPr sz="3335">
                <a:solidFill>
                  <a:schemeClr val="bg1"/>
                </a:solidFill>
              </a:defRPr>
            </a:lvl3pPr>
            <a:lvl4pPr marL="1143000" indent="0">
              <a:buNone/>
              <a:defRPr sz="3335">
                <a:solidFill>
                  <a:schemeClr val="bg1"/>
                </a:solidFill>
              </a:defRPr>
            </a:lvl4pPr>
            <a:lvl5pPr marL="1524000" indent="0">
              <a:buNone/>
              <a:defRPr sz="3335">
                <a:solidFill>
                  <a:schemeClr val="bg1"/>
                </a:solidFill>
              </a:defRPr>
            </a:lvl5pPr>
          </a:lstStyle>
          <a:p>
            <a:pPr lvl="0"/>
            <a:r>
              <a:rPr lang="en-US" dirty="0" err="1"/>
              <a:t>Introducción</a:t>
            </a:r>
            <a:endParaRPr lang="es-AR" dirty="0"/>
          </a:p>
        </p:txBody>
      </p:sp>
      <p:sp>
        <p:nvSpPr>
          <p:cNvPr id="11" name="Text Placeholder 10"/>
          <p:cNvSpPr>
            <a:spLocks noGrp="1"/>
          </p:cNvSpPr>
          <p:nvPr>
            <p:ph type="body" sz="quarter" idx="11"/>
          </p:nvPr>
        </p:nvSpPr>
        <p:spPr>
          <a:xfrm>
            <a:off x="539751" y="1477967"/>
            <a:ext cx="8064512" cy="3900648"/>
          </a:xfrm>
        </p:spPr>
        <p:txBody>
          <a:bodyPr>
            <a:normAutofit/>
          </a:bodyPr>
          <a:lstStyle>
            <a:lvl1pPr>
              <a:defRPr sz="2335">
                <a:solidFill>
                  <a:schemeClr val="bg1"/>
                </a:solidFill>
              </a:defRPr>
            </a:lvl1pPr>
            <a:lvl2pPr>
              <a:defRPr sz="2000">
                <a:solidFill>
                  <a:schemeClr val="bg1"/>
                </a:solidFill>
              </a:defRPr>
            </a:lvl2pPr>
            <a:lvl3pPr>
              <a:defRPr sz="1665">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s-AR" dirty="0"/>
          </a:p>
        </p:txBody>
      </p:sp>
      <p:sp>
        <p:nvSpPr>
          <p:cNvPr id="5" name="Rounded Rectangle 4"/>
          <p:cNvSpPr/>
          <p:nvPr userDrawn="1"/>
        </p:nvSpPr>
        <p:spPr>
          <a:xfrm>
            <a:off x="-38100" y="-30760"/>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ounded Rectangle 5"/>
          <p:cNvSpPr/>
          <p:nvPr userDrawn="1"/>
        </p:nvSpPr>
        <p:spPr>
          <a:xfrm>
            <a:off x="-324544" y="1357576"/>
            <a:ext cx="8064908" cy="1020293"/>
          </a:xfrm>
          <a:prstGeom prst="roundRect">
            <a:avLst>
              <a:gd name="adj" fmla="val 215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
        <p:nvSpPr>
          <p:cNvPr id="8" name="Text Placeholder 7"/>
          <p:cNvSpPr>
            <a:spLocks noGrp="1"/>
          </p:cNvSpPr>
          <p:nvPr>
            <p:ph type="body" sz="quarter" idx="10"/>
          </p:nvPr>
        </p:nvSpPr>
        <p:spPr>
          <a:xfrm>
            <a:off x="684219" y="1357553"/>
            <a:ext cx="6191259" cy="1020149"/>
          </a:xfrm>
        </p:spPr>
        <p:txBody>
          <a:bodyPr anchor="ctr">
            <a:noAutofit/>
          </a:bodyPr>
          <a:lstStyle>
            <a:lvl1pPr marL="0" indent="0">
              <a:buNone/>
              <a:defRPr sz="3335">
                <a:solidFill>
                  <a:schemeClr val="bg1"/>
                </a:solidFill>
              </a:defRPr>
            </a:lvl1pPr>
            <a:lvl2pPr marL="381000" indent="0">
              <a:buNone/>
              <a:defRPr sz="3335">
                <a:solidFill>
                  <a:schemeClr val="bg1"/>
                </a:solidFill>
              </a:defRPr>
            </a:lvl2pPr>
            <a:lvl3pPr marL="762000" indent="0">
              <a:buNone/>
              <a:defRPr sz="3335">
                <a:solidFill>
                  <a:schemeClr val="bg1"/>
                </a:solidFill>
              </a:defRPr>
            </a:lvl3pPr>
            <a:lvl4pPr marL="1143000" indent="0">
              <a:buNone/>
              <a:defRPr sz="3335">
                <a:solidFill>
                  <a:schemeClr val="bg1"/>
                </a:solidFill>
              </a:defRPr>
            </a:lvl4pPr>
            <a:lvl5pPr marL="1524000" indent="0">
              <a:buNone/>
              <a:defRPr sz="3335">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s-AR" dirty="0"/>
          </a:p>
        </p:txBody>
      </p:sp>
      <p:sp>
        <p:nvSpPr>
          <p:cNvPr id="4" name="Rounded Rectangle 3"/>
          <p:cNvSpPr/>
          <p:nvPr userDrawn="1"/>
        </p:nvSpPr>
        <p:spPr>
          <a:xfrm>
            <a:off x="-38100" y="-30760"/>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Date Placeholder 2"/>
          <p:cNvSpPr>
            <a:spLocks noGrp="1"/>
          </p:cNvSpPr>
          <p:nvPr>
            <p:ph type="dt" sz="half" idx="10"/>
          </p:nvPr>
        </p:nvSpPr>
        <p:spPr>
          <a:xfrm>
            <a:off x="457205" y="5297898"/>
            <a:ext cx="2133603" cy="304324"/>
          </a:xfrm>
          <a:prstGeom prst="rect">
            <a:avLst/>
          </a:prstGeom>
        </p:spPr>
        <p:txBody>
          <a:bodyPr/>
          <a:lstStyle/>
          <a:p>
            <a:fld id="{5FE5D985-BC1F-4337-995C-A08BC27D9752}" type="datetimeFigureOut">
              <a:rPr lang="es-AR" smtClean="0"/>
            </a:fld>
            <a:endParaRPr lang="es-AR"/>
          </a:p>
        </p:txBody>
      </p:sp>
      <p:sp>
        <p:nvSpPr>
          <p:cNvPr id="4" name="Footer Placeholder 3"/>
          <p:cNvSpPr>
            <a:spLocks noGrp="1"/>
          </p:cNvSpPr>
          <p:nvPr>
            <p:ph type="ftr" sz="quarter" idx="11"/>
          </p:nvPr>
        </p:nvSpPr>
        <p:spPr>
          <a:xfrm>
            <a:off x="3124205" y="5297898"/>
            <a:ext cx="2895604" cy="304324"/>
          </a:xfrm>
          <a:prstGeom prst="rect">
            <a:avLst/>
          </a:prstGeom>
        </p:spPr>
        <p:txBody>
          <a:bodyPr/>
          <a:lstStyle/>
          <a:p>
            <a:endParaRPr lang="es-AR"/>
          </a:p>
        </p:txBody>
      </p:sp>
      <p:sp>
        <p:nvSpPr>
          <p:cNvPr id="5" name="Slide Number Placeholder 4"/>
          <p:cNvSpPr>
            <a:spLocks noGrp="1"/>
          </p:cNvSpPr>
          <p:nvPr>
            <p:ph type="sldNum" sz="quarter" idx="12"/>
          </p:nvPr>
        </p:nvSpPr>
        <p:spPr>
          <a:xfrm>
            <a:off x="6553215" y="5297898"/>
            <a:ext cx="2133603" cy="304324"/>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a:xfrm>
            <a:off x="628650" y="5296959"/>
            <a:ext cx="2057400" cy="304271"/>
          </a:xfrm>
          <a:prstGeom prst="rect">
            <a:avLst/>
          </a:prstGeom>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a:xfrm>
            <a:off x="3028950" y="5296959"/>
            <a:ext cx="3086100" cy="3042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5296959"/>
            <a:ext cx="2057400" cy="304271"/>
          </a:xfrm>
          <a:prstGeom prst="rect">
            <a:avLst/>
          </a:prstGeom>
        </p:spPr>
        <p:txBody>
          <a:bodyPr/>
          <a:lstStyle/>
          <a:p>
            <a:fld id="{48F63A3B-78C7-47BE-AE5E-E10140E04643}" type="slidenum">
              <a:rPr lang="en-US" dirty="0"/>
            </a:fld>
            <a:endParaRPr lang="en-US" dirty="0"/>
          </a:p>
        </p:txBody>
      </p:sp>
      <p:sp>
        <p:nvSpPr>
          <p:cNvPr id="8" name="Rounded Rectangle 7"/>
          <p:cNvSpPr/>
          <p:nvPr userDrawn="1"/>
        </p:nvSpPr>
        <p:spPr>
          <a:xfrm>
            <a:off x="-38100" y="-30761"/>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endParaRPr lang="en-US"/>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endParaRPr lang="en-US"/>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a:xfrm>
            <a:off x="628650" y="5296959"/>
            <a:ext cx="2057400" cy="304271"/>
          </a:xfrm>
          <a:prstGeom prst="rect">
            <a:avLst/>
          </a:prstGeom>
        </p:spPr>
        <p:txBody>
          <a:bodyPr/>
          <a:lstStyle/>
          <a:p>
            <a:fld id="{5FE5D985-BC1F-4337-995C-A08BC27D9752}" type="datetimeFigureOut">
              <a:rPr lang="es-AR" smtClean="0"/>
            </a:fld>
            <a:endParaRPr lang="es-AR"/>
          </a:p>
        </p:txBody>
      </p:sp>
      <p:sp>
        <p:nvSpPr>
          <p:cNvPr id="8" name="Footer Placeholder 7"/>
          <p:cNvSpPr>
            <a:spLocks noGrp="1"/>
          </p:cNvSpPr>
          <p:nvPr>
            <p:ph type="ftr" sz="quarter" idx="11"/>
          </p:nvPr>
        </p:nvSpPr>
        <p:spPr>
          <a:xfrm>
            <a:off x="3028950" y="5296959"/>
            <a:ext cx="3086100" cy="304271"/>
          </a:xfrm>
          <a:prstGeom prst="rect">
            <a:avLst/>
          </a:prstGeom>
        </p:spPr>
        <p:txBody>
          <a:bodyPr/>
          <a:lstStyle/>
          <a:p>
            <a:endParaRPr lang="es-AR"/>
          </a:p>
        </p:txBody>
      </p:sp>
      <p:sp>
        <p:nvSpPr>
          <p:cNvPr id="9" name="Slide Number Placeholder 8"/>
          <p:cNvSpPr>
            <a:spLocks noGrp="1"/>
          </p:cNvSpPr>
          <p:nvPr>
            <p:ph type="sldNum" sz="quarter" idx="12"/>
          </p:nvPr>
        </p:nvSpPr>
        <p:spPr>
          <a:xfrm>
            <a:off x="6457950" y="5296959"/>
            <a:ext cx="2057400" cy="304271"/>
          </a:xfrm>
          <a:prstGeom prst="rect">
            <a:avLst/>
          </a:prstGeom>
        </p:spPr>
        <p:txBody>
          <a:bodyPr/>
          <a:lstStyle/>
          <a:p>
            <a:fld id="{978E83EA-3671-4475-93F4-CFBDCD4C1007}" type="slidenum">
              <a:rPr lang="es-AR" smtClean="0"/>
            </a:fld>
            <a:endParaRPr lang="es-AR"/>
          </a:p>
        </p:txBody>
      </p:sp>
      <p:sp>
        <p:nvSpPr>
          <p:cNvPr id="10" name="Rounded Rectangle 9"/>
          <p:cNvSpPr/>
          <p:nvPr userDrawn="1"/>
        </p:nvSpPr>
        <p:spPr>
          <a:xfrm>
            <a:off x="-38100" y="-30761"/>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296959"/>
            <a:ext cx="2057400" cy="304271"/>
          </a:xfrm>
          <a:prstGeom prst="rect">
            <a:avLst/>
          </a:prstGeom>
        </p:spPr>
        <p:txBody>
          <a:bodyPr/>
          <a:lstStyle/>
          <a:p>
            <a:fld id="{537AE976-010A-4AAB-98A0-551C363228AC}" type="datetimeFigureOut">
              <a:rPr lang="en-US" smtClean="0"/>
            </a:fld>
            <a:endParaRPr lang="en-US"/>
          </a:p>
        </p:txBody>
      </p:sp>
      <p:sp>
        <p:nvSpPr>
          <p:cNvPr id="4" name="Footer Placeholder 3"/>
          <p:cNvSpPr>
            <a:spLocks noGrp="1"/>
          </p:cNvSpPr>
          <p:nvPr>
            <p:ph type="ftr" sz="quarter" idx="11"/>
          </p:nvPr>
        </p:nvSpPr>
        <p:spPr>
          <a:xfrm>
            <a:off x="3028950" y="5296959"/>
            <a:ext cx="3086100" cy="304271"/>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5296959"/>
            <a:ext cx="2057400" cy="304271"/>
          </a:xfrm>
          <a:prstGeom prst="rect">
            <a:avLst/>
          </a:prstGeom>
        </p:spPr>
        <p:txBody>
          <a:bodyPr/>
          <a:lstStyle/>
          <a:p>
            <a:fld id="{3CEE00CA-6D12-45D0-ACCF-20E685AFFE1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296959"/>
            <a:ext cx="2057400" cy="304271"/>
          </a:xfrm>
          <a:prstGeom prst="rect">
            <a:avLst/>
          </a:prstGeom>
        </p:spPr>
        <p:txBody>
          <a:bodyPr/>
          <a:lstStyle/>
          <a:p>
            <a:fld id="{537AE976-010A-4AAB-98A0-551C363228AC}" type="datetimeFigureOut">
              <a:rPr lang="en-US" smtClean="0"/>
            </a:fld>
            <a:endParaRPr lang="en-US"/>
          </a:p>
        </p:txBody>
      </p:sp>
      <p:sp>
        <p:nvSpPr>
          <p:cNvPr id="3" name="Footer Placeholder 2"/>
          <p:cNvSpPr>
            <a:spLocks noGrp="1"/>
          </p:cNvSpPr>
          <p:nvPr>
            <p:ph type="ftr" sz="quarter" idx="11"/>
          </p:nvPr>
        </p:nvSpPr>
        <p:spPr>
          <a:xfrm>
            <a:off x="3028950" y="5296959"/>
            <a:ext cx="3086100" cy="304271"/>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5296959"/>
            <a:ext cx="2057400" cy="304271"/>
          </a:xfrm>
          <a:prstGeom prst="rect">
            <a:avLst/>
          </a:prstGeom>
        </p:spPr>
        <p:txBody>
          <a:bodyPr/>
          <a:lstStyle/>
          <a:p>
            <a:fld id="{3CEE00CA-6D12-45D0-ACCF-20E685AFFE1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endParaRPr lang="en-US"/>
          </a:p>
        </p:txBody>
      </p:sp>
      <p:sp>
        <p:nvSpPr>
          <p:cNvPr id="5" name="Date Placeholder 4"/>
          <p:cNvSpPr>
            <a:spLocks noGrp="1"/>
          </p:cNvSpPr>
          <p:nvPr>
            <p:ph type="dt" sz="half" idx="10"/>
          </p:nvPr>
        </p:nvSpPr>
        <p:spPr>
          <a:xfrm>
            <a:off x="628650" y="5296959"/>
            <a:ext cx="2057400" cy="304271"/>
          </a:xfrm>
          <a:prstGeom prst="rect">
            <a:avLst/>
          </a:prstGeom>
        </p:spPr>
        <p:txBody>
          <a:bodyPr/>
          <a:lstStyle/>
          <a:p>
            <a:fld id="{5FE5D985-BC1F-4337-995C-A08BC27D9752}" type="datetimeFigureOut">
              <a:rPr lang="es-AR" smtClean="0"/>
            </a:fld>
            <a:endParaRPr lang="es-AR"/>
          </a:p>
        </p:txBody>
      </p:sp>
      <p:sp>
        <p:nvSpPr>
          <p:cNvPr id="6" name="Footer Placeholder 5"/>
          <p:cNvSpPr>
            <a:spLocks noGrp="1"/>
          </p:cNvSpPr>
          <p:nvPr>
            <p:ph type="ftr" sz="quarter" idx="11"/>
          </p:nvPr>
        </p:nvSpPr>
        <p:spPr>
          <a:xfrm>
            <a:off x="3028950" y="5296959"/>
            <a:ext cx="3086100" cy="304271"/>
          </a:xfrm>
          <a:prstGeom prst="rect">
            <a:avLst/>
          </a:prstGeom>
        </p:spPr>
        <p:txBody>
          <a:bodyPr/>
          <a:lstStyle/>
          <a:p>
            <a:endParaRPr lang="es-AR"/>
          </a:p>
        </p:txBody>
      </p:sp>
      <p:sp>
        <p:nvSpPr>
          <p:cNvPr id="7" name="Slide Number Placeholder 6"/>
          <p:cNvSpPr>
            <a:spLocks noGrp="1"/>
          </p:cNvSpPr>
          <p:nvPr>
            <p:ph type="sldNum" sz="quarter" idx="12"/>
          </p:nvPr>
        </p:nvSpPr>
        <p:spPr>
          <a:xfrm>
            <a:off x="6457950" y="5296959"/>
            <a:ext cx="2057400" cy="304271"/>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endParaRPr lang="en-US"/>
          </a:p>
        </p:txBody>
      </p:sp>
      <p:sp>
        <p:nvSpPr>
          <p:cNvPr id="5" name="Date Placeholder 4"/>
          <p:cNvSpPr>
            <a:spLocks noGrp="1"/>
          </p:cNvSpPr>
          <p:nvPr>
            <p:ph type="dt" sz="half" idx="10"/>
          </p:nvPr>
        </p:nvSpPr>
        <p:spPr>
          <a:xfrm>
            <a:off x="628650" y="5296959"/>
            <a:ext cx="2057400" cy="304271"/>
          </a:xfrm>
          <a:prstGeom prst="rect">
            <a:avLst/>
          </a:prstGeom>
        </p:spPr>
        <p:txBody>
          <a:bodyPr/>
          <a:lstStyle/>
          <a:p>
            <a:fld id="{5FE5D985-BC1F-4337-995C-A08BC27D9752}" type="datetimeFigureOut">
              <a:rPr lang="es-AR" smtClean="0"/>
            </a:fld>
            <a:endParaRPr lang="es-AR"/>
          </a:p>
        </p:txBody>
      </p:sp>
      <p:sp>
        <p:nvSpPr>
          <p:cNvPr id="6" name="Footer Placeholder 5"/>
          <p:cNvSpPr>
            <a:spLocks noGrp="1"/>
          </p:cNvSpPr>
          <p:nvPr>
            <p:ph type="ftr" sz="quarter" idx="11"/>
          </p:nvPr>
        </p:nvSpPr>
        <p:spPr>
          <a:xfrm>
            <a:off x="3028950" y="5296959"/>
            <a:ext cx="3086100" cy="304271"/>
          </a:xfrm>
          <a:prstGeom prst="rect">
            <a:avLst/>
          </a:prstGeom>
        </p:spPr>
        <p:txBody>
          <a:bodyPr/>
          <a:lstStyle/>
          <a:p>
            <a:endParaRPr lang="es-AR"/>
          </a:p>
        </p:txBody>
      </p:sp>
      <p:sp>
        <p:nvSpPr>
          <p:cNvPr id="7" name="Slide Number Placeholder 6"/>
          <p:cNvSpPr>
            <a:spLocks noGrp="1"/>
          </p:cNvSpPr>
          <p:nvPr>
            <p:ph type="sldNum" sz="quarter" idx="12"/>
          </p:nvPr>
        </p:nvSpPr>
        <p:spPr>
          <a:xfrm>
            <a:off x="6457950" y="5296959"/>
            <a:ext cx="2057400" cy="304271"/>
          </a:xfrm>
          <a:prstGeom prst="rect">
            <a:avLst/>
          </a:prstGeom>
        </p:spPr>
        <p:txBody>
          <a:bodyPr/>
          <a:lstStyle/>
          <a:p>
            <a:fld id="{978E83EA-3671-4475-93F4-CFBDCD4C1007}" type="slidenum">
              <a:rPr lang="es-AR" smtClean="0"/>
            </a:fld>
            <a:endParaRPr lang="es-A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ounded Rectangle 3"/>
          <p:cNvSpPr/>
          <p:nvPr userDrawn="1"/>
        </p:nvSpPr>
        <p:spPr>
          <a:xfrm>
            <a:off x="-38100" y="-30761"/>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685800" rtl="0" eaLnBrk="1" latinLnBrk="0" hangingPunct="1">
        <a:lnSpc>
          <a:spcPct val="90000"/>
        </a:lnSpc>
        <a:spcBef>
          <a:spcPct val="0"/>
        </a:spcBef>
        <a:buNone/>
        <a:defRPr sz="3300" kern="1200">
          <a:solidFill>
            <a:schemeClr val="tx1"/>
          </a:solidFill>
          <a:latin typeface="Gotham Light" charset="0"/>
          <a:ea typeface="+mj-ea"/>
          <a:cs typeface="Gotham Light"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Gotham Light" charset="0"/>
          <a:ea typeface="+mn-ea"/>
          <a:cs typeface="Gotham Light"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Gotham Light" charset="0"/>
          <a:ea typeface="+mn-ea"/>
          <a:cs typeface="Gotham Light"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Gotham Light" charset="0"/>
          <a:ea typeface="+mn-ea"/>
          <a:cs typeface="Gotham Light"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otham Light" charset="0"/>
          <a:ea typeface="+mn-ea"/>
          <a:cs typeface="Gotham Light"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otham Light" charset="0"/>
          <a:ea typeface="+mn-ea"/>
          <a:cs typeface="Gotham Light"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image" Target="../media/image8.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image" Target="../media/image8.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9.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9.png"/><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GIF"/><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GI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GI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0.GIF"/><Relationship Id="rId1" Type="http://schemas.openxmlformats.org/officeDocument/2006/relationships/image" Target="../media/image29.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2.xml"/><Relationship Id="rId4" Type="http://schemas.openxmlformats.org/officeDocument/2006/relationships/image" Target="../media/image7.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p>
            <a:r>
              <a:rPr lang="en-US" altLang="en-US"/>
              <a:t>Si te gusta la estadística</a:t>
            </a:r>
            <a:br>
              <a:rPr lang="en-US" altLang="en-US"/>
            </a:br>
            <a:r>
              <a:rPr lang="en-US" altLang="en-US"/>
              <a:t>bancate los </a:t>
            </a:r>
            <a:r>
              <a:rPr lang="en-US" altLang="en-US" b="1"/>
              <a:t>metámeros</a:t>
            </a:r>
            <a:endParaRPr lang="en-US" altLang="en-US" b="1"/>
          </a:p>
        </p:txBody>
      </p:sp>
      <p:sp>
        <p:nvSpPr>
          <p:cNvPr id="4" name="Text Placeholder 3"/>
          <p:cNvSpPr>
            <a:spLocks noGrp="1"/>
          </p:cNvSpPr>
          <p:nvPr>
            <p:ph type="body" sz="quarter" idx="10"/>
          </p:nvPr>
        </p:nvSpPr>
        <p:spPr/>
        <p:txBody>
          <a:bodyPr/>
          <a:p>
            <a:r>
              <a:rPr lang="en-US" altLang="en-US"/>
              <a:t>Elio Campitelli</a:t>
            </a:r>
            <a:endParaRPr lang="en-US" altLang="en-US"/>
          </a:p>
        </p:txBody>
      </p:sp>
      <p:sp>
        <p:nvSpPr>
          <p:cNvPr id="7" name="Text Placeholder 2"/>
          <p:cNvSpPr txBox="1"/>
          <p:nvPr/>
        </p:nvSpPr>
        <p:spPr>
          <a:xfrm>
            <a:off x="6228819" y="4517798"/>
            <a:ext cx="2376264" cy="871670"/>
          </a:xfrm>
          <a:prstGeom prst="rect">
            <a:avLst/>
          </a:prstGeom>
        </p:spPr>
        <p:txBody>
          <a:bodyPr vert="horz" lIns="91440" tIns="45720" rIns="91440" bIns="45720" rtlCol="0">
            <a:noAutofit/>
          </a:bodyPr>
          <a:lstStyle>
            <a:lvl1pPr marL="635" indent="0" algn="r" defTabSz="685800" rtl="0" eaLnBrk="1" latinLnBrk="0" hangingPunct="1">
              <a:spcBef>
                <a:spcPct val="15000"/>
              </a:spcBef>
              <a:buFont typeface="Arial" panose="020B0604020202020204" pitchFamily="34" charset="0"/>
              <a:buNone/>
              <a:defRPr sz="2400" kern="1200">
                <a:solidFill>
                  <a:schemeClr val="tx1"/>
                </a:solidFill>
                <a:latin typeface="+mn-lt"/>
                <a:ea typeface="+mn-ea"/>
                <a:cs typeface="+mn-cs"/>
              </a:defRPr>
            </a:lvl1pPr>
            <a:lvl2pPr marL="557530" indent="-213995" algn="l" defTabSz="685800" rtl="0" eaLnBrk="1" latinLnBrk="0" hangingPunct="1">
              <a:spcBef>
                <a:spcPct val="15000"/>
              </a:spcBef>
              <a:buFont typeface="Arial" panose="020B0604020202020204" pitchFamily="34" charset="0"/>
              <a:buChar char="–"/>
              <a:defRPr sz="2100" kern="1200">
                <a:solidFill>
                  <a:schemeClr val="tx1"/>
                </a:solidFill>
                <a:latin typeface="Gotham Black" panose="02000604040000020004" charset="0"/>
                <a:ea typeface="+mn-ea"/>
                <a:cs typeface="+mn-cs"/>
              </a:defRPr>
            </a:lvl2pPr>
            <a:lvl3pPr marL="857250" indent="-170815" algn="l" defTabSz="685800" rtl="0" eaLnBrk="1" latinLnBrk="0" hangingPunct="1">
              <a:spcBef>
                <a:spcPct val="15000"/>
              </a:spcBef>
              <a:buFont typeface="Arial" panose="020B0604020202020204" pitchFamily="34" charset="0"/>
              <a:buChar char="•"/>
              <a:defRPr sz="1800" kern="1200">
                <a:solidFill>
                  <a:schemeClr val="tx1"/>
                </a:solidFill>
                <a:latin typeface="Gotham Black" panose="02000604040000020004" charset="0"/>
                <a:ea typeface="+mn-ea"/>
                <a:cs typeface="+mn-cs"/>
              </a:defRPr>
            </a:lvl3pPr>
            <a:lvl4pPr marL="1200150" indent="-170815" algn="l" defTabSz="685800" rtl="0" eaLnBrk="1" latinLnBrk="0" hangingPunct="1">
              <a:spcBef>
                <a:spcPct val="15000"/>
              </a:spcBef>
              <a:buFont typeface="Arial" panose="020B0604020202020204" pitchFamily="34" charset="0"/>
              <a:buChar char="–"/>
              <a:defRPr sz="1500" kern="1200">
                <a:solidFill>
                  <a:schemeClr val="tx1"/>
                </a:solidFill>
                <a:latin typeface="Gotham Black" panose="02000604040000020004" charset="0"/>
                <a:ea typeface="+mn-ea"/>
                <a:cs typeface="+mn-cs"/>
              </a:defRPr>
            </a:lvl4pPr>
            <a:lvl5pPr marL="1543050" indent="-170815" algn="l" defTabSz="685800" rtl="0" eaLnBrk="1" latinLnBrk="0" hangingPunct="1">
              <a:spcBef>
                <a:spcPct val="15000"/>
              </a:spcBef>
              <a:buFont typeface="Arial" panose="020B0604020202020204" pitchFamily="34" charset="0"/>
              <a:buChar char="»"/>
              <a:defRPr sz="1500" kern="1200">
                <a:solidFill>
                  <a:schemeClr val="tx1"/>
                </a:solidFill>
                <a:latin typeface="Gotham Black" panose="02000604040000020004" charset="0"/>
                <a:ea typeface="+mn-ea"/>
                <a:cs typeface="+mn-cs"/>
              </a:defRPr>
            </a:lvl5pPr>
            <a:lvl6pPr marL="18865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6pPr>
            <a:lvl7pPr marL="22294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7pPr>
            <a:lvl8pPr marL="25723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8pPr>
            <a:lvl9pPr marL="2915285" indent="-170815" algn="l" defTabSz="685800" rtl="0" eaLnBrk="1" latinLnBrk="0" hangingPunct="1">
              <a:spcBef>
                <a:spcPct val="15000"/>
              </a:spcBef>
              <a:buFont typeface="Arial" panose="020B0604020202020204" pitchFamily="34" charset="0"/>
              <a:buChar char="•"/>
              <a:defRPr sz="1500" kern="1200">
                <a:solidFill>
                  <a:schemeClr val="tx1"/>
                </a:solidFill>
                <a:latin typeface="+mn-lt"/>
                <a:ea typeface="+mn-ea"/>
                <a:cs typeface="+mn-cs"/>
              </a:defRPr>
            </a:lvl9pPr>
          </a:lstStyle>
          <a:p>
            <a:r>
              <a:rPr lang="en-GB" sz="2000" dirty="0">
                <a:effectLst>
                  <a:outerShdw blurRad="38100" dist="38100" dir="2700000" algn="tl">
                    <a:srgbClr val="000000">
                      <a:alpha val="43137"/>
                    </a:srgbClr>
                  </a:outerShdw>
                </a:effectLst>
                <a:latin typeface="Font Awesome 5 Brands" panose="02000503000000000000" pitchFamily="50" charset="0"/>
              </a:rPr>
              <a:t></a:t>
            </a:r>
            <a:r>
              <a:rPr lang="en-GB" sz="2000" dirty="0">
                <a:solidFill>
                  <a:srgbClr val="08A0E9"/>
                </a:solidFill>
                <a:latin typeface="Font Awesome 5 Brands" panose="02000503000000000000" pitchFamily="50" charset="0"/>
              </a:rPr>
              <a:t> </a:t>
            </a:r>
            <a:r>
              <a:rPr lang="en-GB" sz="2000" dirty="0" err="1">
                <a:latin typeface="Gotham Light" charset="0"/>
                <a:cs typeface="Gotham Light" charset="0"/>
              </a:rPr>
              <a:t>eliocamp</a:t>
            </a:r>
            <a:endParaRPr lang="en-GB" sz="2000" dirty="0" err="1">
              <a:latin typeface="Gotham Light" charset="0"/>
              <a:cs typeface="Gotham Light" charset="0"/>
            </a:endParaRPr>
          </a:p>
          <a:p>
            <a:r>
              <a:rPr lang="en-GB" sz="2000" dirty="0">
                <a:solidFill>
                  <a:srgbClr val="08A0E9"/>
                </a:solidFill>
                <a:effectLst>
                  <a:outerShdw blurRad="38100" dist="38100" dir="2700000" algn="tl">
                    <a:srgbClr val="000000">
                      <a:alpha val="43137"/>
                    </a:srgbClr>
                  </a:outerShdw>
                </a:effectLst>
                <a:latin typeface="Font Awesome 5 Brands" panose="02000503000000000000" pitchFamily="50" charset="0"/>
              </a:rPr>
              <a:t></a:t>
            </a:r>
            <a:r>
              <a:rPr lang="en-GB" sz="2000" dirty="0">
                <a:solidFill>
                  <a:srgbClr val="08A0E9"/>
                </a:solidFill>
                <a:latin typeface="Gotham Book" panose="02000604040000020004" pitchFamily="50" charset="0"/>
              </a:rPr>
              <a:t> </a:t>
            </a:r>
            <a:r>
              <a:rPr lang="en-GB" sz="2000" dirty="0" err="1">
                <a:latin typeface="Gotham Light" charset="0"/>
                <a:cs typeface="Gotham Light" charset="0"/>
              </a:rPr>
              <a:t>d_olivaw</a:t>
            </a:r>
            <a:endParaRPr lang="en-GB" sz="2000" dirty="0">
              <a:latin typeface="Fira Code" panose="020B0609050000020004" pitchFamily="49" charset="0"/>
              <a:cs typeface="Fira Code" panose="020B0609050000020004" pitchFamily="49" charset="0"/>
            </a:endParaRPr>
          </a:p>
          <a:p>
            <a:endParaRPr lang="en-GB" sz="2000" dirty="0">
              <a:latin typeface="Fira Code" panose="020B0609050000020004" pitchFamily="49" charset="0"/>
              <a:cs typeface="Fira Code" panose="020B0609050000020004" pitchFamily="49"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25016" y="4424623"/>
            <a:ext cx="1023632" cy="9667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35635" y="2820035"/>
            <a:ext cx="2564130" cy="1986915"/>
          </a:xfrm>
          <a:prstGeom prst="rect">
            <a:avLst/>
          </a:prstGeom>
        </p:spPr>
      </p:pic>
      <p:pic>
        <p:nvPicPr>
          <p:cNvPr id="6" name="Picture 5" descr="cabeza"/>
          <p:cNvPicPr>
            <a:picLocks noChangeAspect="1"/>
          </p:cNvPicPr>
          <p:nvPr/>
        </p:nvPicPr>
        <p:blipFill>
          <a:blip r:embed="rId2"/>
          <a:srcRect b="14267"/>
          <a:stretch>
            <a:fillRect/>
          </a:stretch>
        </p:blipFill>
        <p:spPr>
          <a:xfrm>
            <a:off x="5757545" y="2820035"/>
            <a:ext cx="2425700" cy="2079625"/>
          </a:xfrm>
          <a:prstGeom prst="rect">
            <a:avLst/>
          </a:prstGeom>
        </p:spPr>
      </p:pic>
      <p:pic>
        <p:nvPicPr>
          <p:cNvPr id="15" name="Picture 14" descr="/home/elio/Documents/latinR2019/Presentación/azul_espectro.pngazul_espectro"/>
          <p:cNvPicPr>
            <a:picLocks noChangeAspect="1"/>
          </p:cNvPicPr>
          <p:nvPr/>
        </p:nvPicPr>
        <p:blipFill>
          <a:blip r:embed="rId3"/>
          <a:srcRect/>
          <a:stretch>
            <a:fillRect/>
          </a:stretch>
        </p:blipFill>
        <p:spPr>
          <a:xfrm>
            <a:off x="363220" y="287020"/>
            <a:ext cx="3657600" cy="2743200"/>
          </a:xfrm>
          <a:prstGeom prst="rect">
            <a:avLst/>
          </a:prstGeom>
        </p:spPr>
      </p:pic>
      <p:cxnSp>
        <p:nvCxnSpPr>
          <p:cNvPr id="17" name="Straight Connector 16"/>
          <p:cNvCxnSpPr/>
          <p:nvPr/>
        </p:nvCxnSpPr>
        <p:spPr>
          <a:xfrm>
            <a:off x="884555" y="2515235"/>
            <a:ext cx="1068705" cy="1049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053590" y="2517775"/>
            <a:ext cx="1872615" cy="1047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932305" y="3441700"/>
            <a:ext cx="144145" cy="144145"/>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Picture 1" descr="/home/elio/Documents/latinR2019/Presentación/conos.pngconos"/>
          <p:cNvPicPr>
            <a:picLocks noChangeAspect="1"/>
          </p:cNvPicPr>
          <p:nvPr/>
        </p:nvPicPr>
        <p:blipFill>
          <a:blip r:embed="rId4"/>
          <a:srcRect t="44419"/>
          <a:stretch>
            <a:fillRect/>
          </a:stretch>
        </p:blipFill>
        <p:spPr>
          <a:xfrm>
            <a:off x="5951855" y="1572895"/>
            <a:ext cx="2037715" cy="942340"/>
          </a:xfrm>
          <a:prstGeom prst="rect">
            <a:avLst/>
          </a:prstGeom>
        </p:spPr>
      </p:pic>
      <p:sp>
        <p:nvSpPr>
          <p:cNvPr id="30" name="Text Box 29"/>
          <p:cNvSpPr txBox="1"/>
          <p:nvPr/>
        </p:nvSpPr>
        <p:spPr>
          <a:xfrm>
            <a:off x="68580" y="5082540"/>
            <a:ext cx="9006840" cy="429895"/>
          </a:xfrm>
          <a:prstGeom prst="rect">
            <a:avLst/>
          </a:prstGeom>
          <a:noFill/>
        </p:spPr>
        <p:txBody>
          <a:bodyPr wrap="square" rtlCol="0" anchor="t">
            <a:spAutoFit/>
          </a:bodyPr>
          <a:p>
            <a:pPr algn="r"/>
            <a:r>
              <a:rPr lang="en-US" sz="1100">
                <a:latin typeface="Gotham [pyrs]" panose="02000603030000020004" charset="0"/>
                <a:cs typeface="Gotham [pyrs]" panose="02000603030000020004" charset="0"/>
                <a:sym typeface="+mn-ea"/>
              </a:rPr>
              <a:t>Jamie Wong</a:t>
            </a:r>
            <a:r>
              <a:rPr lang="x-none" altLang="en-US" sz="1100">
                <a:latin typeface="Gotham [pyrs]" panose="02000603030000020004" charset="0"/>
                <a:cs typeface="Gotham [pyrs]" panose="02000603030000020004" charset="0"/>
                <a:sym typeface="+mn-ea"/>
              </a:rPr>
              <a:t>, </a:t>
            </a:r>
            <a:r>
              <a:rPr lang="en-US" sz="1100">
                <a:latin typeface="Gotham [pyrs]" panose="02000603030000020004" charset="0"/>
                <a:cs typeface="Gotham [pyrs]" panose="02000603030000020004" charset="0"/>
                <a:sym typeface="+mn-ea"/>
              </a:rPr>
              <a:t>Color: From Hexcodes to Eyeballs</a:t>
            </a:r>
            <a:r>
              <a:rPr lang="x-none" altLang="en-US" sz="1100">
                <a:latin typeface="Gotham [pyrs]" panose="02000603030000020004" charset="0"/>
                <a:cs typeface="Gotham [pyrs]" panose="02000603030000020004" charset="0"/>
                <a:sym typeface="+mn-ea"/>
              </a:rPr>
              <a:t>. </a:t>
            </a:r>
            <a:endParaRPr lang="x-none" altLang="en-US" sz="1100">
              <a:latin typeface="Gotham [pyrs]" panose="02000603030000020004" charset="0"/>
              <a:cs typeface="Gotham [pyrs]" panose="02000603030000020004" charset="0"/>
              <a:sym typeface="+mn-ea"/>
            </a:endParaRPr>
          </a:p>
          <a:p>
            <a:pPr algn="r"/>
            <a:r>
              <a:rPr lang="en-US" sz="1100">
                <a:latin typeface="Gotham [pyrs]" panose="02000603030000020004" charset="0"/>
                <a:cs typeface="Gotham [pyrs]" panose="02000603030000020004" charset="0"/>
                <a:sym typeface="+mn-ea"/>
              </a:rPr>
              <a:t>http://jamie-wong.com/post/color/</a:t>
            </a:r>
            <a:endParaRPr lang="en-US" sz="1100">
              <a:latin typeface="Gotham [pyrs]" panose="02000603030000020004" charset="0"/>
              <a:cs typeface="Gotham [pyrs]" panose="020006030300000200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35635" y="2820035"/>
            <a:ext cx="2564130" cy="1986915"/>
          </a:xfrm>
          <a:prstGeom prst="rect">
            <a:avLst/>
          </a:prstGeom>
        </p:spPr>
      </p:pic>
      <p:pic>
        <p:nvPicPr>
          <p:cNvPr id="6" name="Picture 5" descr="cabeza"/>
          <p:cNvPicPr>
            <a:picLocks noChangeAspect="1"/>
          </p:cNvPicPr>
          <p:nvPr/>
        </p:nvPicPr>
        <p:blipFill>
          <a:blip r:embed="rId2"/>
          <a:srcRect b="14267"/>
          <a:stretch>
            <a:fillRect/>
          </a:stretch>
        </p:blipFill>
        <p:spPr>
          <a:xfrm>
            <a:off x="5757545" y="2820035"/>
            <a:ext cx="2425700" cy="2079625"/>
          </a:xfrm>
          <a:prstGeom prst="rect">
            <a:avLst/>
          </a:prstGeom>
        </p:spPr>
      </p:pic>
      <p:pic>
        <p:nvPicPr>
          <p:cNvPr id="15" name="Picture 14" descr="/home/elio/Documents/latinR2019/Presentación/azul_espectro.pngazul_espectro"/>
          <p:cNvPicPr>
            <a:picLocks noChangeAspect="1"/>
          </p:cNvPicPr>
          <p:nvPr/>
        </p:nvPicPr>
        <p:blipFill>
          <a:blip r:embed="rId3"/>
          <a:srcRect/>
          <a:stretch>
            <a:fillRect/>
          </a:stretch>
        </p:blipFill>
        <p:spPr>
          <a:xfrm>
            <a:off x="363220" y="287020"/>
            <a:ext cx="3657600" cy="2743200"/>
          </a:xfrm>
          <a:prstGeom prst="rect">
            <a:avLst/>
          </a:prstGeom>
        </p:spPr>
      </p:pic>
      <p:cxnSp>
        <p:nvCxnSpPr>
          <p:cNvPr id="17" name="Straight Connector 16"/>
          <p:cNvCxnSpPr/>
          <p:nvPr/>
        </p:nvCxnSpPr>
        <p:spPr>
          <a:xfrm>
            <a:off x="884555" y="2515235"/>
            <a:ext cx="1068705" cy="1049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053590" y="2517775"/>
            <a:ext cx="1872615" cy="1047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932305" y="3441700"/>
            <a:ext cx="144145" cy="144145"/>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68580" y="5082540"/>
            <a:ext cx="9006840" cy="429895"/>
          </a:xfrm>
          <a:prstGeom prst="rect">
            <a:avLst/>
          </a:prstGeom>
          <a:noFill/>
        </p:spPr>
        <p:txBody>
          <a:bodyPr wrap="square" rtlCol="0" anchor="t">
            <a:spAutoFit/>
          </a:bodyPr>
          <a:p>
            <a:pPr algn="r"/>
            <a:r>
              <a:rPr lang="en-US" sz="1100">
                <a:latin typeface="Gotham [pyrs]" panose="02000603030000020004" charset="0"/>
                <a:cs typeface="Gotham [pyrs]" panose="02000603030000020004" charset="0"/>
                <a:sym typeface="+mn-ea"/>
              </a:rPr>
              <a:t>Jamie Wong</a:t>
            </a:r>
            <a:r>
              <a:rPr lang="x-none" altLang="en-US" sz="1100">
                <a:latin typeface="Gotham [pyrs]" panose="02000603030000020004" charset="0"/>
                <a:cs typeface="Gotham [pyrs]" panose="02000603030000020004" charset="0"/>
                <a:sym typeface="+mn-ea"/>
              </a:rPr>
              <a:t>, </a:t>
            </a:r>
            <a:r>
              <a:rPr lang="en-US" sz="1100">
                <a:latin typeface="Gotham [pyrs]" panose="02000603030000020004" charset="0"/>
                <a:cs typeface="Gotham [pyrs]" panose="02000603030000020004" charset="0"/>
                <a:sym typeface="+mn-ea"/>
              </a:rPr>
              <a:t>Color: From Hexcodes to Eyeballs</a:t>
            </a:r>
            <a:r>
              <a:rPr lang="x-none" altLang="en-US" sz="1100">
                <a:latin typeface="Gotham [pyrs]" panose="02000603030000020004" charset="0"/>
                <a:cs typeface="Gotham [pyrs]" panose="02000603030000020004" charset="0"/>
                <a:sym typeface="+mn-ea"/>
              </a:rPr>
              <a:t>. </a:t>
            </a:r>
            <a:endParaRPr lang="x-none" altLang="en-US" sz="1100">
              <a:latin typeface="Gotham [pyrs]" panose="02000603030000020004" charset="0"/>
              <a:cs typeface="Gotham [pyrs]" panose="02000603030000020004" charset="0"/>
              <a:sym typeface="+mn-ea"/>
            </a:endParaRPr>
          </a:p>
          <a:p>
            <a:pPr algn="r"/>
            <a:r>
              <a:rPr lang="en-US" sz="1100">
                <a:latin typeface="Gotham [pyrs]" panose="02000603030000020004" charset="0"/>
                <a:cs typeface="Gotham [pyrs]" panose="02000603030000020004" charset="0"/>
                <a:sym typeface="+mn-ea"/>
              </a:rPr>
              <a:t>http://jamie-wong.com/post/color/</a:t>
            </a:r>
            <a:endParaRPr lang="en-US" sz="1100">
              <a:latin typeface="Gotham [pyrs]" panose="02000603030000020004" charset="0"/>
              <a:cs typeface="Gotham [pyrs]" panose="02000603030000020004" charset="0"/>
            </a:endParaRPr>
          </a:p>
        </p:txBody>
      </p:sp>
      <p:pic>
        <p:nvPicPr>
          <p:cNvPr id="5" name="Picture 4" descr="/home/elio/Documents/latinR2019/Presentación/conos.pngconos"/>
          <p:cNvPicPr>
            <a:picLocks noChangeAspect="1"/>
          </p:cNvPicPr>
          <p:nvPr/>
        </p:nvPicPr>
        <p:blipFill>
          <a:blip r:embed="rId4"/>
          <a:srcRect t="-1312"/>
          <a:stretch>
            <a:fillRect/>
          </a:stretch>
        </p:blipFill>
        <p:spPr>
          <a:xfrm>
            <a:off x="5951855" y="797560"/>
            <a:ext cx="2037715" cy="17176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35635" y="2820035"/>
            <a:ext cx="2564130" cy="1986915"/>
          </a:xfrm>
          <a:prstGeom prst="rect">
            <a:avLst/>
          </a:prstGeom>
        </p:spPr>
      </p:pic>
      <p:pic>
        <p:nvPicPr>
          <p:cNvPr id="6" name="Picture 5" descr="cabeza"/>
          <p:cNvPicPr>
            <a:picLocks noChangeAspect="1"/>
          </p:cNvPicPr>
          <p:nvPr/>
        </p:nvPicPr>
        <p:blipFill>
          <a:blip r:embed="rId2"/>
          <a:srcRect b="14267"/>
          <a:stretch>
            <a:fillRect/>
          </a:stretch>
        </p:blipFill>
        <p:spPr>
          <a:xfrm>
            <a:off x="5757545" y="2820035"/>
            <a:ext cx="2425700" cy="2079625"/>
          </a:xfrm>
          <a:prstGeom prst="rect">
            <a:avLst/>
          </a:prstGeom>
        </p:spPr>
      </p:pic>
      <p:pic>
        <p:nvPicPr>
          <p:cNvPr id="15" name="Picture 14" descr="/home/elio/Documents/latinR2019/Presentación/azul_espectro.pngazul_espectro"/>
          <p:cNvPicPr>
            <a:picLocks noChangeAspect="1"/>
          </p:cNvPicPr>
          <p:nvPr/>
        </p:nvPicPr>
        <p:blipFill>
          <a:blip r:embed="rId3"/>
          <a:srcRect/>
          <a:stretch>
            <a:fillRect/>
          </a:stretch>
        </p:blipFill>
        <p:spPr>
          <a:xfrm>
            <a:off x="363220" y="287020"/>
            <a:ext cx="3657600" cy="2743200"/>
          </a:xfrm>
          <a:prstGeom prst="rect">
            <a:avLst/>
          </a:prstGeom>
        </p:spPr>
      </p:pic>
      <p:cxnSp>
        <p:nvCxnSpPr>
          <p:cNvPr id="17" name="Straight Connector 16"/>
          <p:cNvCxnSpPr/>
          <p:nvPr/>
        </p:nvCxnSpPr>
        <p:spPr>
          <a:xfrm>
            <a:off x="884555" y="2515235"/>
            <a:ext cx="1068705" cy="1049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053590" y="2517775"/>
            <a:ext cx="1872615" cy="1047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932305" y="3441700"/>
            <a:ext cx="144145" cy="144145"/>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8" name="Picture 27" descr="/home/elio/Documents/latinR2019/Presentación/corazon.pngcorazon"/>
          <p:cNvPicPr>
            <a:picLocks noChangeAspect="1"/>
          </p:cNvPicPr>
          <p:nvPr/>
        </p:nvPicPr>
        <p:blipFill>
          <a:blip r:embed="rId4"/>
          <a:srcRect/>
          <a:stretch>
            <a:fillRect/>
          </a:stretch>
        </p:blipFill>
        <p:spPr>
          <a:xfrm>
            <a:off x="6713220" y="3171508"/>
            <a:ext cx="780415" cy="683895"/>
          </a:xfrm>
          <a:prstGeom prst="rect">
            <a:avLst/>
          </a:prstGeom>
        </p:spPr>
      </p:pic>
      <p:sp>
        <p:nvSpPr>
          <p:cNvPr id="30" name="Text Box 29"/>
          <p:cNvSpPr txBox="1"/>
          <p:nvPr/>
        </p:nvSpPr>
        <p:spPr>
          <a:xfrm>
            <a:off x="68580" y="5082540"/>
            <a:ext cx="9006840" cy="429895"/>
          </a:xfrm>
          <a:prstGeom prst="rect">
            <a:avLst/>
          </a:prstGeom>
          <a:noFill/>
        </p:spPr>
        <p:txBody>
          <a:bodyPr wrap="square" rtlCol="0" anchor="t">
            <a:spAutoFit/>
          </a:bodyPr>
          <a:p>
            <a:pPr algn="r"/>
            <a:r>
              <a:rPr lang="en-US" sz="1100">
                <a:latin typeface="Gotham [pyrs]" panose="02000603030000020004" charset="0"/>
                <a:cs typeface="Gotham [pyrs]" panose="02000603030000020004" charset="0"/>
                <a:sym typeface="+mn-ea"/>
              </a:rPr>
              <a:t>Jamie Wong</a:t>
            </a:r>
            <a:r>
              <a:rPr lang="x-none" altLang="en-US" sz="1100">
                <a:latin typeface="Gotham [pyrs]" panose="02000603030000020004" charset="0"/>
                <a:cs typeface="Gotham [pyrs]" panose="02000603030000020004" charset="0"/>
                <a:sym typeface="+mn-ea"/>
              </a:rPr>
              <a:t>, </a:t>
            </a:r>
            <a:r>
              <a:rPr lang="en-US" sz="1100">
                <a:latin typeface="Gotham [pyrs]" panose="02000603030000020004" charset="0"/>
                <a:cs typeface="Gotham [pyrs]" panose="02000603030000020004" charset="0"/>
                <a:sym typeface="+mn-ea"/>
              </a:rPr>
              <a:t>Color: From Hexcodes to Eyeballs</a:t>
            </a:r>
            <a:r>
              <a:rPr lang="x-none" altLang="en-US" sz="1100">
                <a:latin typeface="Gotham [pyrs]" panose="02000603030000020004" charset="0"/>
                <a:cs typeface="Gotham [pyrs]" panose="02000603030000020004" charset="0"/>
                <a:sym typeface="+mn-ea"/>
              </a:rPr>
              <a:t>. </a:t>
            </a:r>
            <a:endParaRPr lang="x-none" altLang="en-US" sz="1100">
              <a:latin typeface="Gotham [pyrs]" panose="02000603030000020004" charset="0"/>
              <a:cs typeface="Gotham [pyrs]" panose="02000603030000020004" charset="0"/>
              <a:sym typeface="+mn-ea"/>
            </a:endParaRPr>
          </a:p>
          <a:p>
            <a:pPr algn="r"/>
            <a:r>
              <a:rPr lang="en-US" sz="1100">
                <a:latin typeface="Gotham [pyrs]" panose="02000603030000020004" charset="0"/>
                <a:cs typeface="Gotham [pyrs]" panose="02000603030000020004" charset="0"/>
                <a:sym typeface="+mn-ea"/>
              </a:rPr>
              <a:t>http://jamie-wong.com/post/color/</a:t>
            </a:r>
            <a:endParaRPr lang="en-US" sz="1100">
              <a:latin typeface="Gotham [pyrs]" panose="02000603030000020004" charset="0"/>
              <a:cs typeface="Gotham [pyrs]" panose="02000603030000020004" charset="0"/>
            </a:endParaRPr>
          </a:p>
        </p:txBody>
      </p:sp>
      <p:pic>
        <p:nvPicPr>
          <p:cNvPr id="5" name="Picture 4" descr="/home/elio/Documents/latinR2019/Presentación/conos.pngconos"/>
          <p:cNvPicPr>
            <a:picLocks noChangeAspect="1"/>
          </p:cNvPicPr>
          <p:nvPr/>
        </p:nvPicPr>
        <p:blipFill>
          <a:blip r:embed="rId5"/>
          <a:srcRect t="-1312"/>
          <a:stretch>
            <a:fillRect/>
          </a:stretch>
        </p:blipFill>
        <p:spPr>
          <a:xfrm>
            <a:off x="5951855" y="797560"/>
            <a:ext cx="2037715" cy="17176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35635" y="2820035"/>
            <a:ext cx="2564130" cy="1986915"/>
          </a:xfrm>
          <a:prstGeom prst="rect">
            <a:avLst/>
          </a:prstGeom>
        </p:spPr>
      </p:pic>
      <p:pic>
        <p:nvPicPr>
          <p:cNvPr id="6" name="Picture 5" descr="cabeza"/>
          <p:cNvPicPr>
            <a:picLocks noChangeAspect="1"/>
          </p:cNvPicPr>
          <p:nvPr/>
        </p:nvPicPr>
        <p:blipFill>
          <a:blip r:embed="rId2"/>
          <a:srcRect b="14267"/>
          <a:stretch>
            <a:fillRect/>
          </a:stretch>
        </p:blipFill>
        <p:spPr>
          <a:xfrm>
            <a:off x="5757545" y="2820035"/>
            <a:ext cx="2425700" cy="2079625"/>
          </a:xfrm>
          <a:prstGeom prst="rect">
            <a:avLst/>
          </a:prstGeom>
        </p:spPr>
      </p:pic>
      <p:pic>
        <p:nvPicPr>
          <p:cNvPr id="15" name="Picture 14" descr="/home/elio/Documents/latinR2019/Presentación/azul_metamero.pngazul_metamero"/>
          <p:cNvPicPr>
            <a:picLocks noChangeAspect="1"/>
          </p:cNvPicPr>
          <p:nvPr/>
        </p:nvPicPr>
        <p:blipFill>
          <a:blip r:embed="rId3"/>
          <a:srcRect/>
          <a:stretch>
            <a:fillRect/>
          </a:stretch>
        </p:blipFill>
        <p:spPr>
          <a:xfrm>
            <a:off x="363220" y="287020"/>
            <a:ext cx="3657600" cy="2743200"/>
          </a:xfrm>
          <a:prstGeom prst="rect">
            <a:avLst/>
          </a:prstGeom>
        </p:spPr>
      </p:pic>
      <p:cxnSp>
        <p:nvCxnSpPr>
          <p:cNvPr id="17" name="Straight Connector 16"/>
          <p:cNvCxnSpPr/>
          <p:nvPr/>
        </p:nvCxnSpPr>
        <p:spPr>
          <a:xfrm>
            <a:off x="884555" y="2515235"/>
            <a:ext cx="1068705" cy="1049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053590" y="2517775"/>
            <a:ext cx="1872615" cy="1047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932305" y="3441700"/>
            <a:ext cx="144145" cy="144145"/>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8" name="Picture 27" descr="/home/elio/Documents/latinR2019/Presentación/corazon.pngcorazon"/>
          <p:cNvPicPr>
            <a:picLocks noChangeAspect="1"/>
          </p:cNvPicPr>
          <p:nvPr/>
        </p:nvPicPr>
        <p:blipFill>
          <a:blip r:embed="rId4"/>
          <a:srcRect/>
          <a:stretch>
            <a:fillRect/>
          </a:stretch>
        </p:blipFill>
        <p:spPr>
          <a:xfrm>
            <a:off x="6713220" y="3171508"/>
            <a:ext cx="780415" cy="683895"/>
          </a:xfrm>
          <a:prstGeom prst="rect">
            <a:avLst/>
          </a:prstGeom>
        </p:spPr>
      </p:pic>
      <p:sp>
        <p:nvSpPr>
          <p:cNvPr id="30" name="Text Box 29"/>
          <p:cNvSpPr txBox="1"/>
          <p:nvPr/>
        </p:nvSpPr>
        <p:spPr>
          <a:xfrm>
            <a:off x="68580" y="5082540"/>
            <a:ext cx="9006840" cy="429895"/>
          </a:xfrm>
          <a:prstGeom prst="rect">
            <a:avLst/>
          </a:prstGeom>
          <a:noFill/>
        </p:spPr>
        <p:txBody>
          <a:bodyPr wrap="square" rtlCol="0" anchor="t">
            <a:spAutoFit/>
          </a:bodyPr>
          <a:p>
            <a:pPr algn="r"/>
            <a:r>
              <a:rPr lang="en-US" sz="1100">
                <a:latin typeface="Gotham [pyrs]" panose="02000603030000020004" charset="0"/>
                <a:cs typeface="Gotham [pyrs]" panose="02000603030000020004" charset="0"/>
                <a:sym typeface="+mn-ea"/>
              </a:rPr>
              <a:t>Jamie Wong</a:t>
            </a:r>
            <a:r>
              <a:rPr lang="x-none" altLang="en-US" sz="1100">
                <a:latin typeface="Gotham [pyrs]" panose="02000603030000020004" charset="0"/>
                <a:cs typeface="Gotham [pyrs]" panose="02000603030000020004" charset="0"/>
                <a:sym typeface="+mn-ea"/>
              </a:rPr>
              <a:t>, </a:t>
            </a:r>
            <a:r>
              <a:rPr lang="en-US" sz="1100">
                <a:latin typeface="Gotham [pyrs]" panose="02000603030000020004" charset="0"/>
                <a:cs typeface="Gotham [pyrs]" panose="02000603030000020004" charset="0"/>
                <a:sym typeface="+mn-ea"/>
              </a:rPr>
              <a:t>Color: From Hexcodes to Eyeballs</a:t>
            </a:r>
            <a:r>
              <a:rPr lang="x-none" altLang="en-US" sz="1100">
                <a:latin typeface="Gotham [pyrs]" panose="02000603030000020004" charset="0"/>
                <a:cs typeface="Gotham [pyrs]" panose="02000603030000020004" charset="0"/>
                <a:sym typeface="+mn-ea"/>
              </a:rPr>
              <a:t>. </a:t>
            </a:r>
            <a:endParaRPr lang="x-none" altLang="en-US" sz="1100">
              <a:latin typeface="Gotham [pyrs]" panose="02000603030000020004" charset="0"/>
              <a:cs typeface="Gotham [pyrs]" panose="02000603030000020004" charset="0"/>
              <a:sym typeface="+mn-ea"/>
            </a:endParaRPr>
          </a:p>
          <a:p>
            <a:pPr algn="r"/>
            <a:r>
              <a:rPr lang="en-US" sz="1100">
                <a:latin typeface="Gotham [pyrs]" panose="02000603030000020004" charset="0"/>
                <a:cs typeface="Gotham [pyrs]" panose="02000603030000020004" charset="0"/>
                <a:sym typeface="+mn-ea"/>
              </a:rPr>
              <a:t>http://jamie-wong.com/post/color/</a:t>
            </a:r>
            <a:endParaRPr lang="en-US" sz="1100">
              <a:latin typeface="Gotham [pyrs]" panose="02000603030000020004" charset="0"/>
              <a:cs typeface="Gotham [pyrs]" panose="02000603030000020004" charset="0"/>
            </a:endParaRPr>
          </a:p>
        </p:txBody>
      </p:sp>
      <p:pic>
        <p:nvPicPr>
          <p:cNvPr id="5" name="Picture 4" descr="/home/elio/Documents/latinR2019/Presentación/conos.pngconos"/>
          <p:cNvPicPr>
            <a:picLocks noChangeAspect="1"/>
          </p:cNvPicPr>
          <p:nvPr/>
        </p:nvPicPr>
        <p:blipFill>
          <a:blip r:embed="rId5"/>
          <a:srcRect t="-1312"/>
          <a:stretch>
            <a:fillRect/>
          </a:stretch>
        </p:blipFill>
        <p:spPr>
          <a:xfrm>
            <a:off x="5951855" y="797560"/>
            <a:ext cx="2037715" cy="1717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10" descr="Arco circuncenital (2)"/>
          <p:cNvPicPr>
            <a:picLocks noChangeAspect="1"/>
          </p:cNvPicPr>
          <p:nvPr/>
        </p:nvPicPr>
        <p:blipFill>
          <a:blip r:embed="rId1"/>
          <a:stretch>
            <a:fillRect/>
          </a:stretch>
        </p:blipFill>
        <p:spPr>
          <a:xfrm>
            <a:off x="-67310" y="-737870"/>
            <a:ext cx="9278620" cy="6959600"/>
          </a:xfrm>
          <a:prstGeom prst="rect">
            <a:avLst/>
          </a:prstGeom>
        </p:spPr>
      </p:pic>
      <p:sp>
        <p:nvSpPr>
          <p:cNvPr id="13" name="Rounded Rectangle 3"/>
          <p:cNvSpPr/>
          <p:nvPr userDrawn="1"/>
        </p:nvSpPr>
        <p:spPr>
          <a:xfrm>
            <a:off x="-38100" y="-30761"/>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A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Arco circuncenital (2)"/>
          <p:cNvPicPr>
            <a:picLocks noChangeAspect="1"/>
          </p:cNvPicPr>
          <p:nvPr/>
        </p:nvPicPr>
        <p:blipFill>
          <a:blip r:embed="rId1"/>
          <a:stretch>
            <a:fillRect/>
          </a:stretch>
        </p:blipFill>
        <p:spPr>
          <a:xfrm>
            <a:off x="-67310" y="-737870"/>
            <a:ext cx="9278620" cy="6959600"/>
          </a:xfrm>
          <a:prstGeom prst="rect">
            <a:avLst/>
          </a:prstGeom>
        </p:spPr>
      </p:pic>
      <p:sp>
        <p:nvSpPr>
          <p:cNvPr id="10" name="Rounded Rectangle 3"/>
          <p:cNvSpPr/>
          <p:nvPr userDrawn="1"/>
        </p:nvSpPr>
        <p:spPr>
          <a:xfrm>
            <a:off x="-38100" y="-30761"/>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
        <p:nvSpPr>
          <p:cNvPr id="3" name="Text Box 2"/>
          <p:cNvSpPr txBox="1"/>
          <p:nvPr/>
        </p:nvSpPr>
        <p:spPr>
          <a:xfrm>
            <a:off x="312420" y="189230"/>
            <a:ext cx="7941945" cy="829945"/>
          </a:xfrm>
          <a:prstGeom prst="rect">
            <a:avLst/>
          </a:prstGeom>
          <a:noFill/>
          <a:effectLst>
            <a:outerShdw blurRad="63500" dist="850900" sx="102000" sy="102000" algn="ctr" rotWithShape="0">
              <a:prstClr val="black">
                <a:alpha val="100000"/>
              </a:prstClr>
            </a:outerShdw>
          </a:effectLst>
        </p:spPr>
        <p:txBody>
          <a:bodyPr wrap="square" rtlCol="0">
            <a:spAutoFit/>
          </a:bodyPr>
          <a:p>
            <a:r>
              <a:rPr lang="en-US" sz="4800">
                <a:ln>
                  <a:solidFill>
                    <a:schemeClr val="bg1"/>
                  </a:solidFill>
                </a:ln>
                <a:solidFill>
                  <a:schemeClr val="bg1"/>
                </a:solidFill>
                <a:latin typeface="Parisienne" panose="03020507000000020002" charset="0"/>
                <a:cs typeface="Parisienne" panose="03020507000000020002" charset="0"/>
              </a:rPr>
              <a:t>Ceci </a:t>
            </a:r>
            <a:r>
              <a:rPr lang="x-none" altLang="en-US" sz="4800">
                <a:ln>
                  <a:solidFill>
                    <a:schemeClr val="bg1"/>
                  </a:solidFill>
                </a:ln>
                <a:solidFill>
                  <a:schemeClr val="bg1"/>
                </a:solidFill>
                <a:latin typeface="Parisienne" panose="03020507000000020002" charset="0"/>
                <a:cs typeface="Parisienne" panose="03020507000000020002" charset="0"/>
              </a:rPr>
              <a:t>e</a:t>
            </a:r>
            <a:r>
              <a:rPr lang="en-US" sz="4800">
                <a:ln>
                  <a:solidFill>
                    <a:schemeClr val="bg1"/>
                  </a:solidFill>
                </a:ln>
                <a:solidFill>
                  <a:schemeClr val="bg1"/>
                </a:solidFill>
                <a:latin typeface="Parisienne" panose="03020507000000020002" charset="0"/>
                <a:cs typeface="Parisienne" panose="03020507000000020002" charset="0"/>
              </a:rPr>
              <a:t>st une métamère</a:t>
            </a:r>
            <a:endParaRPr lang="en-US" sz="4800">
              <a:ln>
                <a:solidFill>
                  <a:schemeClr val="bg1"/>
                </a:solidFill>
              </a:ln>
              <a:solidFill>
                <a:schemeClr val="bg1"/>
              </a:solidFill>
              <a:latin typeface="Parisienne" panose="03020507000000020002" charset="0"/>
              <a:cs typeface="Parisienne" panose="0302050700000002000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6" name="Picture 5"/>
          <p:cNvPicPr>
            <a:picLocks noChangeAspect="1"/>
          </p:cNvPicPr>
          <p:nvPr/>
        </p:nvPicPr>
        <p:blipFill>
          <a:blip r:embed="rId1"/>
          <a:stretch>
            <a:fillRect/>
          </a:stretch>
        </p:blipFill>
        <p:spPr>
          <a:xfrm>
            <a:off x="1056005" y="309245"/>
            <a:ext cx="2136775" cy="2569845"/>
          </a:xfrm>
          <a:prstGeom prst="rect">
            <a:avLst/>
          </a:prstGeom>
        </p:spPr>
      </p:pic>
      <p:pic>
        <p:nvPicPr>
          <p:cNvPr id="27" name="Picture 26"/>
          <p:cNvPicPr>
            <a:picLocks noChangeAspect="1"/>
          </p:cNvPicPr>
          <p:nvPr/>
        </p:nvPicPr>
        <p:blipFill>
          <a:blip r:embed="rId2"/>
          <a:stretch>
            <a:fillRect/>
          </a:stretch>
        </p:blipFill>
        <p:spPr>
          <a:xfrm>
            <a:off x="5327015" y="105410"/>
            <a:ext cx="2759710" cy="297688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6" name="Picture 5"/>
          <p:cNvPicPr>
            <a:picLocks noChangeAspect="1"/>
          </p:cNvPicPr>
          <p:nvPr/>
        </p:nvPicPr>
        <p:blipFill>
          <a:blip r:embed="rId1"/>
          <a:stretch>
            <a:fillRect/>
          </a:stretch>
        </p:blipFill>
        <p:spPr>
          <a:xfrm>
            <a:off x="4945380" y="1160145"/>
            <a:ext cx="2136775" cy="2569845"/>
          </a:xfrm>
          <a:prstGeom prst="rect">
            <a:avLst/>
          </a:prstGeom>
        </p:spPr>
      </p:pic>
      <p:pic>
        <p:nvPicPr>
          <p:cNvPr id="26" name="Picture 25" descr="botella_demonio"/>
          <p:cNvPicPr>
            <a:picLocks noChangeAspect="1"/>
          </p:cNvPicPr>
          <p:nvPr/>
        </p:nvPicPr>
        <p:blipFill>
          <a:blip r:embed="rId2"/>
          <a:stretch>
            <a:fillRect/>
          </a:stretch>
        </p:blipFill>
        <p:spPr>
          <a:xfrm>
            <a:off x="1519555" y="1205865"/>
            <a:ext cx="1615440" cy="330390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26" name="Picture 25" descr="/home/elio/Documents/latinR2019/Presentación/botella_termo.pngbotella_termo"/>
          <p:cNvPicPr>
            <a:picLocks noChangeAspect="1"/>
          </p:cNvPicPr>
          <p:nvPr/>
        </p:nvPicPr>
        <p:blipFill>
          <a:blip r:embed="rId1"/>
          <a:srcRect/>
          <a:stretch>
            <a:fillRect/>
          </a:stretch>
        </p:blipFill>
        <p:spPr>
          <a:xfrm>
            <a:off x="1519555" y="1205865"/>
            <a:ext cx="1615440" cy="3303905"/>
          </a:xfrm>
          <a:prstGeom prst="rect">
            <a:avLst/>
          </a:prstGeom>
        </p:spPr>
      </p:pic>
      <p:pic>
        <p:nvPicPr>
          <p:cNvPr id="27" name="Picture 26"/>
          <p:cNvPicPr>
            <a:picLocks noChangeAspect="1"/>
          </p:cNvPicPr>
          <p:nvPr/>
        </p:nvPicPr>
        <p:blipFill>
          <a:blip r:embed="rId2"/>
          <a:stretch>
            <a:fillRect/>
          </a:stretch>
        </p:blipFill>
        <p:spPr>
          <a:xfrm>
            <a:off x="4907915" y="753110"/>
            <a:ext cx="2759710" cy="2976880"/>
          </a:xfrm>
          <a:prstGeom prst="rect">
            <a:avLst/>
          </a:prstGeom>
        </p:spPr>
      </p:pic>
      <p:sp>
        <p:nvSpPr>
          <p:cNvPr id="2" name="Text Box 1"/>
          <p:cNvSpPr txBox="1"/>
          <p:nvPr/>
        </p:nvSpPr>
        <p:spPr>
          <a:xfrm>
            <a:off x="1519555" y="2820035"/>
            <a:ext cx="1602740" cy="460375"/>
          </a:xfrm>
          <a:prstGeom prst="rect">
            <a:avLst/>
          </a:prstGeom>
          <a:noFill/>
        </p:spPr>
        <p:txBody>
          <a:bodyPr wrap="square" rtlCol="0">
            <a:spAutoFit/>
          </a:bodyPr>
          <a:p>
            <a:pPr algn="ctr"/>
            <a:r>
              <a:rPr lang="x-none" altLang="en-US" sz="2400">
                <a:solidFill>
                  <a:schemeClr val="bg1"/>
                </a:solidFill>
                <a:latin typeface="Gotham [H&amp;FJ]" panose="02000000000000000000" charset="0"/>
                <a:cs typeface="Gotham [H&amp;FJ]" panose="02000000000000000000" charset="0"/>
              </a:rPr>
              <a:t>T = 15°C</a:t>
            </a:r>
            <a:endParaRPr lang="x-none" altLang="en-US" sz="2400">
              <a:solidFill>
                <a:schemeClr val="bg1"/>
              </a:solidFill>
              <a:latin typeface="Gotham [H&amp;FJ]" panose="02000000000000000000" charset="0"/>
              <a:cs typeface="Gotham [H&amp;FJ]" panose="02000000000000000000"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7" name="Picture 6" descr="termo4"/>
          <p:cNvPicPr>
            <a:picLocks noChangeAspect="1"/>
          </p:cNvPicPr>
          <p:nvPr/>
        </p:nvPicPr>
        <p:blipFill>
          <a:blip r:embed="rId1"/>
          <a:stretch>
            <a:fillRect/>
          </a:stretch>
        </p:blipFill>
        <p:spPr>
          <a:xfrm>
            <a:off x="1798320" y="617220"/>
            <a:ext cx="5547360" cy="416052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3235960" y="5082540"/>
            <a:ext cx="5827395" cy="429895"/>
          </a:xfrm>
          <a:prstGeom prst="rect">
            <a:avLst/>
          </a:prstGeom>
          <a:noFill/>
        </p:spPr>
        <p:txBody>
          <a:bodyPr wrap="square" rtlCol="0" anchor="t">
            <a:spAutoFit/>
          </a:bodyPr>
          <a:p>
            <a:pPr algn="r"/>
            <a:r>
              <a:rPr lang="en-US" sz="1100">
                <a:solidFill>
                  <a:srgbClr val="7700FF"/>
                </a:solidFill>
                <a:latin typeface="Gotham [pyrs]" panose="02000603030000020004" charset="0"/>
                <a:cs typeface="Gotham [pyrs]" panose="02000603030000020004" charset="0"/>
              </a:rPr>
              <a:t>Anscombe, F. J. </a:t>
            </a:r>
            <a:endParaRPr lang="en-US" sz="1100">
              <a:solidFill>
                <a:srgbClr val="7700FF"/>
              </a:solidFill>
              <a:latin typeface="Gotham [pyrs]" panose="02000603030000020004" charset="0"/>
              <a:cs typeface="Gotham [pyrs]" panose="02000603030000020004" charset="0"/>
            </a:endParaRPr>
          </a:p>
          <a:p>
            <a:pPr algn="r"/>
            <a:r>
              <a:rPr lang="en-US" sz="1100">
                <a:solidFill>
                  <a:srgbClr val="7700FF"/>
                </a:solidFill>
                <a:latin typeface="Gotham [pyrs]" panose="02000603030000020004" charset="0"/>
                <a:cs typeface="Gotham [pyrs]" panose="02000603030000020004" charset="0"/>
              </a:rPr>
              <a:t>“Graphs in Statistical Analysis”. The American Statistician 27, nº 1 (1973): 17–21.</a:t>
            </a:r>
            <a:endParaRPr lang="en-US" sz="1100">
              <a:solidFill>
                <a:srgbClr val="7700FF"/>
              </a:solidFill>
              <a:latin typeface="Gotham [pyrs]" panose="02000603030000020004" charset="0"/>
              <a:cs typeface="Gotham [pyrs]" panose="02000603030000020004" charset="0"/>
            </a:endParaRPr>
          </a:p>
        </p:txBody>
      </p:sp>
      <p:pic>
        <p:nvPicPr>
          <p:cNvPr id="19" name="Picture 18"/>
          <p:cNvPicPr>
            <a:picLocks noChangeAspect="1"/>
          </p:cNvPicPr>
          <p:nvPr/>
        </p:nvPicPr>
        <p:blipFill>
          <a:blip r:embed="rId1"/>
          <a:stretch>
            <a:fillRect/>
          </a:stretch>
        </p:blipFill>
        <p:spPr>
          <a:xfrm>
            <a:off x="1569720" y="621030"/>
            <a:ext cx="5715000" cy="2085975"/>
          </a:xfrm>
          <a:prstGeom prst="rect">
            <a:avLst/>
          </a:prstGeom>
        </p:spPr>
      </p:pic>
      <p:pic>
        <p:nvPicPr>
          <p:cNvPr id="20" name="Picture 19"/>
          <p:cNvPicPr>
            <a:picLocks noChangeAspect="1"/>
          </p:cNvPicPr>
          <p:nvPr/>
        </p:nvPicPr>
        <p:blipFill>
          <a:blip r:embed="rId2"/>
          <a:stretch>
            <a:fillRect/>
          </a:stretch>
        </p:blipFill>
        <p:spPr>
          <a:xfrm>
            <a:off x="1569720" y="2623185"/>
            <a:ext cx="5715000" cy="24955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68580" y="5082540"/>
            <a:ext cx="9006840" cy="429895"/>
          </a:xfrm>
          <a:prstGeom prst="rect">
            <a:avLst/>
          </a:prstGeom>
          <a:noFill/>
        </p:spPr>
        <p:txBody>
          <a:bodyPr wrap="square" rtlCol="0" anchor="t">
            <a:spAutoFit/>
          </a:bodyPr>
          <a:p>
            <a:pPr algn="r"/>
            <a:r>
              <a:rPr lang="en-US" sz="1100">
                <a:latin typeface="Gotham [pyrs]" panose="02000603030000020004" charset="0"/>
                <a:cs typeface="Gotham [pyrs]" panose="02000603030000020004" charset="0"/>
                <a:sym typeface="+mn-ea"/>
              </a:rPr>
              <a:t>Matejka, Justin, y George Fitzmaurice. </a:t>
            </a:r>
            <a:endParaRPr lang="en-US" sz="1100">
              <a:latin typeface="Gotham [pyrs]" panose="02000603030000020004" charset="0"/>
              <a:cs typeface="Gotham [pyrs]" panose="02000603030000020004" charset="0"/>
              <a:sym typeface="+mn-ea"/>
            </a:endParaRPr>
          </a:p>
          <a:p>
            <a:pPr algn="r"/>
            <a:r>
              <a:rPr lang="en-US" sz="1100">
                <a:latin typeface="Gotham [pyrs]" panose="02000603030000020004" charset="0"/>
                <a:cs typeface="Gotham [pyrs]" panose="02000603030000020004" charset="0"/>
                <a:sym typeface="+mn-ea"/>
              </a:rPr>
              <a:t>“Same Stats, Different Graphs: Generating Datasets with Varied Appearance and Identical Statistics through Simulated Annealing”. </a:t>
            </a:r>
            <a:endParaRPr lang="en-US" sz="1100">
              <a:latin typeface="Gotham [pyrs]" panose="02000603030000020004" charset="0"/>
              <a:cs typeface="Gotham [pyrs]" panose="02000603030000020004" charset="0"/>
            </a:endParaRPr>
          </a:p>
        </p:txBody>
      </p:sp>
      <p:pic>
        <p:nvPicPr>
          <p:cNvPr id="10" name="Picture 9"/>
          <p:cNvPicPr>
            <a:picLocks noChangeAspect="1"/>
          </p:cNvPicPr>
          <p:nvPr/>
        </p:nvPicPr>
        <p:blipFill>
          <a:blip r:embed="rId1"/>
          <a:srcRect l="4154" t="7869" r="2578" b="2358"/>
          <a:stretch>
            <a:fillRect/>
          </a:stretch>
        </p:blipFill>
        <p:spPr>
          <a:xfrm>
            <a:off x="1882775" y="377825"/>
            <a:ext cx="5560060" cy="4592955"/>
          </a:xfrm>
          <a:prstGeom prst="rect">
            <a:avLst/>
          </a:prstGeom>
        </p:spPr>
      </p:pic>
      <p:pic>
        <p:nvPicPr>
          <p:cNvPr id="7" name="Picture 6" descr="JustinMatejka-859075295059562498-C-wL0X4XkAAd7Q9"/>
          <p:cNvPicPr>
            <a:picLocks noChangeAspect="1"/>
          </p:cNvPicPr>
          <p:nvPr/>
        </p:nvPicPr>
        <p:blipFill>
          <a:blip r:embed="rId2"/>
          <a:stretch>
            <a:fillRect/>
          </a:stretch>
        </p:blipFill>
        <p:spPr>
          <a:xfrm>
            <a:off x="1926590" y="2289175"/>
            <a:ext cx="5433695" cy="2203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1018" y="1753235"/>
            <a:ext cx="8101965" cy="1938020"/>
          </a:xfrm>
          <a:prstGeom prst="rect">
            <a:avLst/>
          </a:prstGeom>
          <a:noFill/>
        </p:spPr>
        <p:txBody>
          <a:bodyPr wrap="square" rtlCol="0">
            <a:spAutoFit/>
          </a:bodyPr>
          <a:p>
            <a:pPr algn="ctr"/>
            <a:r>
              <a:rPr lang="x-none" altLang="en-US" sz="4000">
                <a:solidFill>
                  <a:schemeClr val="bg1"/>
                </a:solidFill>
                <a:latin typeface="Gotham [pyrs]" panose="02000603030000020004" charset="0"/>
                <a:cs typeface="Gotham [pyrs]" panose="02000603030000020004" charset="0"/>
              </a:rPr>
              <a:t>La estadística busca reducir los datos a la </a:t>
            </a:r>
            <a:r>
              <a:rPr lang="x-none" altLang="en-US" sz="4000" b="1">
                <a:solidFill>
                  <a:schemeClr val="bg1"/>
                </a:solidFill>
                <a:latin typeface="Gotham [pyrs]" panose="02000603030000020004" charset="0"/>
                <a:cs typeface="Gotham [pyrs]" panose="02000603030000020004" charset="0"/>
              </a:rPr>
              <a:t>mínima cantidad de información</a:t>
            </a:r>
            <a:r>
              <a:rPr lang="x-none" altLang="en-US" sz="4000">
                <a:solidFill>
                  <a:schemeClr val="bg1"/>
                </a:solidFill>
                <a:latin typeface="Gotham [pyrs]" panose="02000603030000020004" charset="0"/>
                <a:cs typeface="Gotham [pyrs]" panose="02000603030000020004" charset="0"/>
              </a:rPr>
              <a:t> necesaria.</a:t>
            </a:r>
            <a:endParaRPr lang="x-none" altLang="en-US" sz="4000">
              <a:solidFill>
                <a:schemeClr val="bg1"/>
              </a:solidFill>
              <a:latin typeface="Gotham [pyrs]" panose="02000603030000020004" charset="0"/>
              <a:cs typeface="Gotham [pyrs]" panose="020006030300000200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2896235" y="254000"/>
            <a:ext cx="3352165" cy="419100"/>
          </a:xfrm>
          <a:prstGeom prst="rect">
            <a:avLst/>
          </a:prstGeom>
        </p:spPr>
      </p:pic>
      <p:sp>
        <p:nvSpPr>
          <p:cNvPr id="9" name="Isosceles Triangle 8"/>
          <p:cNvSpPr/>
          <p:nvPr/>
        </p:nvSpPr>
        <p:spPr>
          <a:xfrm>
            <a:off x="2771775" y="1562100"/>
            <a:ext cx="3636645" cy="3241675"/>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14" name="Text Box 13"/>
          <p:cNvSpPr txBox="1"/>
          <p:nvPr/>
        </p:nvSpPr>
        <p:spPr>
          <a:xfrm>
            <a:off x="935990" y="4803775"/>
            <a:ext cx="3572510" cy="553085"/>
          </a:xfrm>
          <a:prstGeom prst="rect">
            <a:avLst/>
          </a:prstGeom>
          <a:noFill/>
        </p:spPr>
        <p:txBody>
          <a:bodyPr wrap="square" rtlCol="0">
            <a:spAutoFit/>
          </a:bodyPr>
          <a:p>
            <a:pPr algn="ctr"/>
            <a:r>
              <a:rPr lang="en-US" altLang="en-US" sz="3000">
                <a:latin typeface="Gotham [pyrs]" panose="02000603030000020004" charset="0"/>
                <a:cs typeface="Gotham [pyrs]" panose="02000603030000020004" charset="0"/>
              </a:rPr>
              <a:t>F es inyectiva</a:t>
            </a:r>
            <a:endParaRPr lang="en-US" altLang="en-US" sz="3000">
              <a:latin typeface="Gotham [pyrs]" panose="02000603030000020004" charset="0"/>
              <a:cs typeface="Gotham [pyrs]" panose="02000603030000020004" charset="0"/>
            </a:endParaRPr>
          </a:p>
        </p:txBody>
      </p:sp>
      <p:sp>
        <p:nvSpPr>
          <p:cNvPr id="11" name="Text Box 10"/>
          <p:cNvSpPr txBox="1"/>
          <p:nvPr/>
        </p:nvSpPr>
        <p:spPr>
          <a:xfrm>
            <a:off x="3082290" y="1012825"/>
            <a:ext cx="3166110" cy="553085"/>
          </a:xfrm>
          <a:prstGeom prst="rect">
            <a:avLst/>
          </a:prstGeom>
          <a:noFill/>
        </p:spPr>
        <p:txBody>
          <a:bodyPr wrap="square" rtlCol="0">
            <a:spAutoFit/>
          </a:bodyPr>
          <a:p>
            <a:pPr algn="ctr"/>
            <a:r>
              <a:rPr lang="en-US" altLang="en-US" sz="3000">
                <a:latin typeface="Gotham [pyrs]" panose="02000603030000020004" charset="0"/>
                <a:cs typeface="Gotham [pyrs]" panose="02000603030000020004" charset="0"/>
              </a:rPr>
              <a:t>F es continua</a:t>
            </a:r>
            <a:endParaRPr lang="en-US" altLang="en-US" sz="3000">
              <a:latin typeface="Gotham [pyrs]" panose="02000603030000020004" charset="0"/>
              <a:cs typeface="Gotham [pyrs]" panose="02000603030000020004" charset="0"/>
            </a:endParaRPr>
          </a:p>
        </p:txBody>
      </p:sp>
      <p:sp>
        <p:nvSpPr>
          <p:cNvPr id="13" name="Text Box 12"/>
          <p:cNvSpPr txBox="1"/>
          <p:nvPr/>
        </p:nvSpPr>
        <p:spPr>
          <a:xfrm>
            <a:off x="5424170" y="4803775"/>
            <a:ext cx="3166110" cy="553085"/>
          </a:xfrm>
          <a:prstGeom prst="rect">
            <a:avLst/>
          </a:prstGeom>
          <a:noFill/>
        </p:spPr>
        <p:txBody>
          <a:bodyPr wrap="square" rtlCol="0">
            <a:spAutoFit/>
          </a:bodyPr>
          <a:p>
            <a:pPr algn="ctr"/>
            <a:r>
              <a:rPr lang="en-US" altLang="en-US" sz="3000">
                <a:latin typeface="Gotham [pyrs]" panose="02000603030000020004" charset="0"/>
                <a:cs typeface="Gotham [pyrs]" panose="02000603030000020004" charset="0"/>
              </a:rPr>
              <a:t>m &lt; n</a:t>
            </a:r>
            <a:endParaRPr lang="en-US" altLang="en-US" sz="3000">
              <a:latin typeface="Gotham [pyrs]" panose="02000603030000020004" charset="0"/>
              <a:cs typeface="Gotham [pyrs]" panose="020006030300000200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2896235" y="254000"/>
            <a:ext cx="3352165" cy="419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2896235" y="254000"/>
            <a:ext cx="3352165" cy="419100"/>
          </a:xfrm>
          <a:prstGeom prst="rect">
            <a:avLst/>
          </a:prstGeom>
        </p:spPr>
      </p:pic>
      <p:sp>
        <p:nvSpPr>
          <p:cNvPr id="9" name="Isosceles Triangle 8"/>
          <p:cNvSpPr/>
          <p:nvPr/>
        </p:nvSpPr>
        <p:spPr>
          <a:xfrm>
            <a:off x="2771775" y="1562100"/>
            <a:ext cx="3636645" cy="3241675"/>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14" name="Text Box 13"/>
          <p:cNvSpPr txBox="1"/>
          <p:nvPr/>
        </p:nvSpPr>
        <p:spPr>
          <a:xfrm>
            <a:off x="935990" y="4803775"/>
            <a:ext cx="3572510" cy="553085"/>
          </a:xfrm>
          <a:prstGeom prst="rect">
            <a:avLst/>
          </a:prstGeom>
          <a:noFill/>
        </p:spPr>
        <p:txBody>
          <a:bodyPr wrap="square" rtlCol="0">
            <a:spAutoFit/>
          </a:bodyPr>
          <a:p>
            <a:pPr algn="ctr"/>
            <a:r>
              <a:rPr lang="en-US" altLang="en-US" sz="3000">
                <a:latin typeface="Gotham [pyrs]" panose="02000603030000020004" charset="0"/>
                <a:cs typeface="Gotham [pyrs]" panose="02000603030000020004" charset="0"/>
              </a:rPr>
              <a:t>F es inyectiva</a:t>
            </a:r>
            <a:endParaRPr lang="en-US" altLang="en-US" sz="3000">
              <a:latin typeface="Gotham [pyrs]" panose="02000603030000020004" charset="0"/>
              <a:cs typeface="Gotham [pyrs]" panose="02000603030000020004" charset="0"/>
            </a:endParaRPr>
          </a:p>
        </p:txBody>
      </p:sp>
      <p:sp>
        <p:nvSpPr>
          <p:cNvPr id="11" name="Text Box 10"/>
          <p:cNvSpPr txBox="1"/>
          <p:nvPr/>
        </p:nvSpPr>
        <p:spPr>
          <a:xfrm>
            <a:off x="3082290" y="1012825"/>
            <a:ext cx="3166110" cy="553085"/>
          </a:xfrm>
          <a:prstGeom prst="rect">
            <a:avLst/>
          </a:prstGeom>
          <a:noFill/>
        </p:spPr>
        <p:txBody>
          <a:bodyPr wrap="square" rtlCol="0">
            <a:spAutoFit/>
          </a:bodyPr>
          <a:p>
            <a:pPr algn="ctr"/>
            <a:r>
              <a:rPr lang="en-US" altLang="en-US" sz="3000">
                <a:latin typeface="Gotham [pyrs]" panose="02000603030000020004" charset="0"/>
                <a:cs typeface="Gotham [pyrs]" panose="02000603030000020004" charset="0"/>
              </a:rPr>
              <a:t>F es continua</a:t>
            </a:r>
            <a:endParaRPr lang="en-US" altLang="en-US" sz="3000">
              <a:latin typeface="Gotham [pyrs]" panose="02000603030000020004" charset="0"/>
              <a:cs typeface="Gotham [pyrs]" panose="02000603030000020004" charset="0"/>
            </a:endParaRPr>
          </a:p>
        </p:txBody>
      </p:sp>
      <p:sp>
        <p:nvSpPr>
          <p:cNvPr id="13" name="Text Box 12"/>
          <p:cNvSpPr txBox="1"/>
          <p:nvPr/>
        </p:nvSpPr>
        <p:spPr>
          <a:xfrm>
            <a:off x="5424170" y="4803775"/>
            <a:ext cx="3166110" cy="553085"/>
          </a:xfrm>
          <a:prstGeom prst="rect">
            <a:avLst/>
          </a:prstGeom>
          <a:noFill/>
        </p:spPr>
        <p:txBody>
          <a:bodyPr wrap="square" rtlCol="0">
            <a:spAutoFit/>
          </a:bodyPr>
          <a:p>
            <a:pPr algn="ctr"/>
            <a:r>
              <a:rPr lang="en-US" altLang="en-US" sz="3000">
                <a:latin typeface="Gotham [pyrs]" panose="02000603030000020004" charset="0"/>
                <a:cs typeface="Gotham [pyrs]" panose="02000603030000020004" charset="0"/>
              </a:rPr>
              <a:t>m &lt; n</a:t>
            </a:r>
            <a:endParaRPr lang="en-US" altLang="en-US" sz="3000">
              <a:latin typeface="Gotham [pyrs]" panose="02000603030000020004" charset="0"/>
              <a:cs typeface="Gotham [pyrs]" panose="02000603030000020004" charset="0"/>
            </a:endParaRPr>
          </a:p>
        </p:txBody>
      </p:sp>
      <p:pic>
        <p:nvPicPr>
          <p:cNvPr id="2" name="Picture 1"/>
          <p:cNvPicPr>
            <a:picLocks noChangeAspect="1"/>
          </p:cNvPicPr>
          <p:nvPr/>
        </p:nvPicPr>
        <p:blipFill>
          <a:blip r:embed="rId2"/>
          <a:stretch>
            <a:fillRect/>
          </a:stretch>
        </p:blipFill>
        <p:spPr>
          <a:xfrm>
            <a:off x="2480310" y="1789430"/>
            <a:ext cx="4183380" cy="27870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2896235" y="254000"/>
            <a:ext cx="3352165" cy="419100"/>
          </a:xfrm>
          <a:prstGeom prst="rect">
            <a:avLst/>
          </a:prstGeom>
        </p:spPr>
      </p:pic>
      <p:sp>
        <p:nvSpPr>
          <p:cNvPr id="9" name="Isosceles Triangle 8"/>
          <p:cNvSpPr/>
          <p:nvPr/>
        </p:nvSpPr>
        <p:spPr>
          <a:xfrm>
            <a:off x="2771775" y="1562100"/>
            <a:ext cx="3636645" cy="3241675"/>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14" name="Text Box 13"/>
          <p:cNvSpPr txBox="1"/>
          <p:nvPr/>
        </p:nvSpPr>
        <p:spPr>
          <a:xfrm>
            <a:off x="935990" y="4803775"/>
            <a:ext cx="3572510" cy="553085"/>
          </a:xfrm>
          <a:prstGeom prst="rect">
            <a:avLst/>
          </a:prstGeom>
          <a:noFill/>
        </p:spPr>
        <p:txBody>
          <a:bodyPr wrap="square" rtlCol="0">
            <a:spAutoFit/>
          </a:bodyPr>
          <a:p>
            <a:pPr algn="ctr"/>
            <a:r>
              <a:rPr lang="en-US" altLang="en-US" sz="3000">
                <a:latin typeface="Gotham [pyrs]" panose="02000603030000020004" charset="0"/>
                <a:cs typeface="Gotham [pyrs]" panose="02000603030000020004" charset="0"/>
              </a:rPr>
              <a:t>F es inyectiva</a:t>
            </a:r>
            <a:endParaRPr lang="en-US" altLang="en-US" sz="3000">
              <a:latin typeface="Gotham [pyrs]" panose="02000603030000020004" charset="0"/>
              <a:cs typeface="Gotham [pyrs]" panose="02000603030000020004" charset="0"/>
            </a:endParaRPr>
          </a:p>
        </p:txBody>
      </p:sp>
      <p:sp>
        <p:nvSpPr>
          <p:cNvPr id="3" name="Oval 2"/>
          <p:cNvSpPr/>
          <p:nvPr/>
        </p:nvSpPr>
        <p:spPr>
          <a:xfrm rot="3000000">
            <a:off x="2731770" y="1529080"/>
            <a:ext cx="5906770" cy="3081655"/>
          </a:xfrm>
          <a:prstGeom prst="ellipse">
            <a:avLst/>
          </a:prstGeom>
          <a:noFill/>
          <a:ln w="57150">
            <a:solidFill>
              <a:srgbClr val="7700FF"/>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11" name="Text Box 10"/>
          <p:cNvSpPr txBox="1"/>
          <p:nvPr/>
        </p:nvSpPr>
        <p:spPr>
          <a:xfrm>
            <a:off x="3082290" y="1012825"/>
            <a:ext cx="3166110" cy="553085"/>
          </a:xfrm>
          <a:prstGeom prst="rect">
            <a:avLst/>
          </a:prstGeom>
          <a:noFill/>
        </p:spPr>
        <p:txBody>
          <a:bodyPr wrap="square" rtlCol="0">
            <a:spAutoFit/>
          </a:bodyPr>
          <a:p>
            <a:pPr algn="ctr"/>
            <a:r>
              <a:rPr lang="en-US" altLang="en-US" sz="3000">
                <a:latin typeface="Gotham [pyrs]" panose="02000603030000020004" charset="0"/>
                <a:cs typeface="Gotham [pyrs]" panose="02000603030000020004" charset="0"/>
              </a:rPr>
              <a:t>F es continua</a:t>
            </a:r>
            <a:endParaRPr lang="en-US" altLang="en-US" sz="3000">
              <a:latin typeface="Gotham [pyrs]" panose="02000603030000020004" charset="0"/>
              <a:cs typeface="Gotham [pyrs]" panose="02000603030000020004" charset="0"/>
            </a:endParaRPr>
          </a:p>
        </p:txBody>
      </p:sp>
      <p:sp>
        <p:nvSpPr>
          <p:cNvPr id="13" name="Text Box 12"/>
          <p:cNvSpPr txBox="1"/>
          <p:nvPr/>
        </p:nvSpPr>
        <p:spPr>
          <a:xfrm>
            <a:off x="5424170" y="4803775"/>
            <a:ext cx="3166110" cy="553085"/>
          </a:xfrm>
          <a:prstGeom prst="rect">
            <a:avLst/>
          </a:prstGeom>
          <a:noFill/>
        </p:spPr>
        <p:txBody>
          <a:bodyPr wrap="square" rtlCol="0">
            <a:spAutoFit/>
          </a:bodyPr>
          <a:p>
            <a:pPr algn="ctr"/>
            <a:r>
              <a:rPr lang="en-US" altLang="en-US" sz="3000">
                <a:latin typeface="Gotham [pyrs]" panose="02000603030000020004" charset="0"/>
                <a:cs typeface="Gotham [pyrs]" panose="02000603030000020004" charset="0"/>
              </a:rPr>
              <a:t>m &lt; n</a:t>
            </a:r>
            <a:endParaRPr lang="en-US" altLang="en-US" sz="3000">
              <a:latin typeface="Gotham [pyrs]" panose="02000603030000020004" charset="0"/>
              <a:cs typeface="Gotham [pyrs]" panose="02000603030000020004" charset="0"/>
            </a:endParaRPr>
          </a:p>
        </p:txBody>
      </p:sp>
      <p:sp>
        <p:nvSpPr>
          <p:cNvPr id="4" name="Text Box 3"/>
          <p:cNvSpPr txBox="1"/>
          <p:nvPr/>
        </p:nvSpPr>
        <p:spPr>
          <a:xfrm>
            <a:off x="4810760" y="1761490"/>
            <a:ext cx="4243070" cy="1076325"/>
          </a:xfrm>
          <a:prstGeom prst="rect">
            <a:avLst/>
          </a:prstGeom>
          <a:noFill/>
        </p:spPr>
        <p:txBody>
          <a:bodyPr wrap="square" rtlCol="0">
            <a:spAutoFit/>
          </a:bodyPr>
          <a:p>
            <a:pPr algn="ctr"/>
            <a:r>
              <a:rPr lang="en-US" altLang="en-US" sz="3200">
                <a:ln>
                  <a:solidFill>
                    <a:schemeClr val="tx1"/>
                  </a:solidFill>
                </a:ln>
                <a:solidFill>
                  <a:srgbClr val="7700FF"/>
                </a:solidFill>
                <a:latin typeface="Gotham [H&amp;FJ]" panose="02000000000000000000" charset="0"/>
                <a:cs typeface="Gotham [H&amp;FJ]" panose="02000000000000000000" charset="0"/>
              </a:rPr>
              <a:t>Transformaciones</a:t>
            </a:r>
            <a:endParaRPr lang="en-US" altLang="en-US" sz="3200">
              <a:ln>
                <a:solidFill>
                  <a:schemeClr val="tx1"/>
                </a:solidFill>
              </a:ln>
              <a:solidFill>
                <a:srgbClr val="7700FF"/>
              </a:solidFill>
              <a:latin typeface="Gotham [H&amp;FJ]" panose="02000000000000000000" charset="0"/>
              <a:cs typeface="Gotham [H&amp;FJ]" panose="02000000000000000000" charset="0"/>
            </a:endParaRPr>
          </a:p>
          <a:p>
            <a:pPr algn="ctr"/>
            <a:r>
              <a:rPr lang="en-US" altLang="en-US" sz="3200">
                <a:ln>
                  <a:solidFill>
                    <a:schemeClr val="tx1"/>
                  </a:solidFill>
                </a:ln>
                <a:solidFill>
                  <a:srgbClr val="7700FF"/>
                </a:solidFill>
                <a:latin typeface="Gotham [H&amp;FJ]" panose="02000000000000000000" charset="0"/>
                <a:cs typeface="Gotham [H&amp;FJ]" panose="02000000000000000000" charset="0"/>
              </a:rPr>
              <a:t>estadísticas</a:t>
            </a:r>
            <a:endParaRPr lang="en-US" altLang="en-US" sz="3200">
              <a:ln>
                <a:solidFill>
                  <a:schemeClr val="tx1"/>
                </a:solidFill>
              </a:ln>
              <a:solidFill>
                <a:srgbClr val="7700FF"/>
              </a:solidFill>
              <a:latin typeface="Gotham [H&amp;FJ]" panose="02000000000000000000" charset="0"/>
              <a:cs typeface="Gotham [H&amp;FJ]" panose="02000000000000000000"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latam_1"/>
          <p:cNvPicPr>
            <a:picLocks noChangeAspect="1"/>
          </p:cNvPicPr>
          <p:nvPr/>
        </p:nvPicPr>
        <p:blipFill>
          <a:blip r:embed="rId1"/>
          <a:stretch>
            <a:fillRect/>
          </a:stretch>
        </p:blipFill>
        <p:spPr>
          <a:xfrm>
            <a:off x="2211070" y="476250"/>
            <a:ext cx="4761865" cy="47618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10" descr="Arco circuncenital (2)"/>
          <p:cNvPicPr>
            <a:picLocks noChangeAspect="1"/>
          </p:cNvPicPr>
          <p:nvPr/>
        </p:nvPicPr>
        <p:blipFill>
          <a:blip r:embed="rId1"/>
          <a:stretch>
            <a:fillRect/>
          </a:stretch>
        </p:blipFill>
        <p:spPr>
          <a:xfrm>
            <a:off x="-67310" y="-737870"/>
            <a:ext cx="9278620" cy="6959600"/>
          </a:xfrm>
          <a:prstGeom prst="rect">
            <a:avLst/>
          </a:prstGeom>
        </p:spPr>
      </p:pic>
      <p:sp>
        <p:nvSpPr>
          <p:cNvPr id="13" name="Rounded Rectangle 3"/>
          <p:cNvSpPr/>
          <p:nvPr userDrawn="1"/>
        </p:nvSpPr>
        <p:spPr>
          <a:xfrm>
            <a:off x="-38100" y="-30761"/>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s-AR"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Picture Placeholder 2"/>
          <p:cNvSpPr>
            <a:spLocks noGrp="1"/>
          </p:cNvSpPr>
          <p:nvPr>
            <p:ph type="pic" sz="quarter" idx="10"/>
          </p:nvPr>
        </p:nvSpPr>
        <p:spPr/>
      </p:sp>
      <p:sp>
        <p:nvSpPr>
          <p:cNvPr id="4" name="Text Placeholder 3"/>
          <p:cNvSpPr>
            <a:spLocks noGrp="1"/>
          </p:cNvSpPr>
          <p:nvPr>
            <p:ph type="body" sz="quarter" idx="11"/>
          </p:nvPr>
        </p:nvSpPr>
        <p:spPr/>
        <p:txBody>
          <a:bodyPr/>
          <a:p>
            <a:endParaRPr lang="en-US"/>
          </a:p>
        </p:txBody>
      </p:sp>
      <p:pic>
        <p:nvPicPr>
          <p:cNvPr id="5" name="Picture 4" descr="/home/elio/Documents/latinR2019/Presentación/frames/latam_2.pnglatam_2"/>
          <p:cNvPicPr>
            <a:picLocks noChangeAspect="1"/>
          </p:cNvPicPr>
          <p:nvPr/>
        </p:nvPicPr>
        <p:blipFill>
          <a:blip r:embed="rId1"/>
          <a:srcRect/>
          <a:stretch>
            <a:fillRect/>
          </a:stretch>
        </p:blipFill>
        <p:spPr>
          <a:xfrm>
            <a:off x="2211070" y="476250"/>
            <a:ext cx="4761865" cy="47618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home/elio/Documents/latinR2019/Presentación/frames/latam_3.pnglatam_3"/>
          <p:cNvPicPr>
            <a:picLocks noChangeAspect="1"/>
          </p:cNvPicPr>
          <p:nvPr/>
        </p:nvPicPr>
        <p:blipFill>
          <a:blip r:embed="rId1"/>
          <a:srcRect/>
          <a:stretch>
            <a:fillRect/>
          </a:stretch>
        </p:blipFill>
        <p:spPr>
          <a:xfrm>
            <a:off x="2211070" y="476250"/>
            <a:ext cx="4761865" cy="47618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home/elio/Documents/latinR2019/Presentación/latam_full.giflatam_full"/>
          <p:cNvPicPr>
            <a:picLocks noChangeAspect="1"/>
          </p:cNvPicPr>
          <p:nvPr/>
        </p:nvPicPr>
        <p:blipFill>
          <a:blip r:embed="rId1"/>
          <a:srcRect/>
          <a:stretch>
            <a:fillRect/>
          </a:stretch>
        </p:blipFill>
        <p:spPr>
          <a:xfrm>
            <a:off x="2211070" y="476250"/>
            <a:ext cx="4761865" cy="476186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endParaRPr lang="en-US"/>
          </a:p>
        </p:txBody>
      </p:sp>
      <p:sp>
        <p:nvSpPr>
          <p:cNvPr id="3" name="Picture Placeholder 2"/>
          <p:cNvSpPr>
            <a:spLocks noGrp="1"/>
          </p:cNvSpPr>
          <p:nvPr>
            <p:ph type="pic" sz="quarter" idx="10"/>
          </p:nvPr>
        </p:nvSpPr>
        <p:spPr/>
      </p:sp>
      <p:sp>
        <p:nvSpPr>
          <p:cNvPr id="4" name="Text Placeholder 3"/>
          <p:cNvSpPr>
            <a:spLocks noGrp="1"/>
          </p:cNvSpPr>
          <p:nvPr>
            <p:ph type="body" sz="quarter" idx="11"/>
          </p:nvPr>
        </p:nvSpPr>
        <p:spPr/>
        <p:txBody>
          <a:bodyPr/>
          <a:p>
            <a:endParaRPr lang="en-US"/>
          </a:p>
        </p:txBody>
      </p:sp>
      <p:pic>
        <p:nvPicPr>
          <p:cNvPr id="5" name="Picture 4" descr="codigo1"/>
          <p:cNvPicPr>
            <a:picLocks noChangeAspect="1"/>
          </p:cNvPicPr>
          <p:nvPr/>
        </p:nvPicPr>
        <p:blipFill>
          <a:blip r:embed="rId1"/>
          <a:stretch>
            <a:fillRect/>
          </a:stretch>
        </p:blipFill>
        <p:spPr>
          <a:xfrm>
            <a:off x="-437515" y="-161290"/>
            <a:ext cx="10058400" cy="60375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energia"/>
          <p:cNvPicPr>
            <a:picLocks noChangeAspect="1"/>
          </p:cNvPicPr>
          <p:nvPr/>
        </p:nvPicPr>
        <p:blipFill>
          <a:blip r:embed="rId1"/>
          <a:stretch>
            <a:fillRect/>
          </a:stretch>
        </p:blipFill>
        <p:spPr>
          <a:xfrm>
            <a:off x="47625" y="25400"/>
            <a:ext cx="9048750" cy="51092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adiabatica"/>
          <p:cNvPicPr>
            <a:picLocks noChangeAspect="1"/>
          </p:cNvPicPr>
          <p:nvPr/>
        </p:nvPicPr>
        <p:blipFill>
          <a:blip r:embed="rId1"/>
          <a:stretch>
            <a:fillRect/>
          </a:stretch>
        </p:blipFill>
        <p:spPr>
          <a:xfrm>
            <a:off x="914400" y="736600"/>
            <a:ext cx="7315200" cy="36576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home/elio/Documents/latinR2019/Presentación/sombrero.gifsombrero"/>
          <p:cNvPicPr>
            <a:picLocks noChangeAspect="1"/>
          </p:cNvPicPr>
          <p:nvPr/>
        </p:nvPicPr>
        <p:blipFill>
          <a:blip r:embed="rId1"/>
          <a:srcRect/>
          <a:stretch>
            <a:fillRect/>
          </a:stretch>
        </p:blipFill>
        <p:spPr>
          <a:xfrm>
            <a:off x="635" y="1404620"/>
            <a:ext cx="9142730" cy="25425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ombrero"/>
          <p:cNvPicPr>
            <a:picLocks noChangeAspect="1"/>
          </p:cNvPicPr>
          <p:nvPr/>
        </p:nvPicPr>
        <p:blipFill>
          <a:blip r:embed="rId1"/>
          <a:stretch>
            <a:fillRect/>
          </a:stretch>
        </p:blipFill>
        <p:spPr>
          <a:xfrm>
            <a:off x="635" y="1404620"/>
            <a:ext cx="9142730" cy="2542540"/>
          </a:xfrm>
          <a:prstGeom prst="rect">
            <a:avLst/>
          </a:prstGeom>
        </p:spPr>
      </p:pic>
      <p:pic>
        <p:nvPicPr>
          <p:cNvPr id="3" name="Picture 2" descr="/home/elio/Documents/latinR2019/Presentación/sombrero_fin.gifsombrero_fin"/>
          <p:cNvPicPr>
            <a:picLocks noChangeAspect="1"/>
          </p:cNvPicPr>
          <p:nvPr/>
        </p:nvPicPr>
        <p:blipFill>
          <a:blip r:embed="rId2"/>
          <a:srcRect/>
          <a:stretch>
            <a:fillRect/>
          </a:stretch>
        </p:blipFill>
        <p:spPr>
          <a:xfrm>
            <a:off x="635" y="1408176"/>
            <a:ext cx="9142730" cy="2542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2896235" y="254000"/>
            <a:ext cx="3352165" cy="419100"/>
          </a:xfrm>
          <a:prstGeom prst="rect">
            <a:avLst/>
          </a:prstGeom>
        </p:spPr>
      </p:pic>
      <p:sp>
        <p:nvSpPr>
          <p:cNvPr id="9" name="Isosceles Triangle 8"/>
          <p:cNvSpPr/>
          <p:nvPr/>
        </p:nvSpPr>
        <p:spPr>
          <a:xfrm>
            <a:off x="2771775" y="1562100"/>
            <a:ext cx="3636645" cy="3241675"/>
          </a:xfrm>
          <a:prstGeom prst="triangl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3" name="Oval 2"/>
          <p:cNvSpPr/>
          <p:nvPr/>
        </p:nvSpPr>
        <p:spPr>
          <a:xfrm>
            <a:off x="1630680" y="3669665"/>
            <a:ext cx="5882640" cy="1932305"/>
          </a:xfrm>
          <a:prstGeom prst="ellipse">
            <a:avLst/>
          </a:prstGeom>
          <a:noFill/>
          <a:ln w="57150">
            <a:solidFill>
              <a:srgbClr val="7700FF"/>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11" name="Text Box 10"/>
          <p:cNvSpPr txBox="1"/>
          <p:nvPr/>
        </p:nvSpPr>
        <p:spPr>
          <a:xfrm>
            <a:off x="3082290" y="1012825"/>
            <a:ext cx="3166110" cy="629920"/>
          </a:xfrm>
          <a:prstGeom prst="rect">
            <a:avLst/>
          </a:prstGeom>
          <a:noFill/>
        </p:spPr>
        <p:txBody>
          <a:bodyPr wrap="square" rtlCol="0">
            <a:spAutoFit/>
          </a:bodyPr>
          <a:p>
            <a:pPr algn="ctr"/>
            <a:r>
              <a:rPr lang="en-US" altLang="en-US" sz="3500">
                <a:latin typeface="Gotham Light" charset="0"/>
                <a:cs typeface="Gotham Light" charset="0"/>
              </a:rPr>
              <a:t>F es continua</a:t>
            </a:r>
            <a:endParaRPr lang="en-US" altLang="en-US" sz="3500">
              <a:latin typeface="Gotham Light" charset="0"/>
              <a:cs typeface="Gotham Light" charset="0"/>
            </a:endParaRPr>
          </a:p>
        </p:txBody>
      </p:sp>
      <p:sp>
        <p:nvSpPr>
          <p:cNvPr id="14" name="Text Box 13"/>
          <p:cNvSpPr txBox="1"/>
          <p:nvPr/>
        </p:nvSpPr>
        <p:spPr>
          <a:xfrm>
            <a:off x="911860" y="4803775"/>
            <a:ext cx="3572510" cy="629920"/>
          </a:xfrm>
          <a:prstGeom prst="rect">
            <a:avLst/>
          </a:prstGeom>
          <a:noFill/>
        </p:spPr>
        <p:txBody>
          <a:bodyPr wrap="square" rtlCol="0">
            <a:spAutoFit/>
          </a:bodyPr>
          <a:p>
            <a:pPr algn="ctr"/>
            <a:r>
              <a:rPr lang="en-US" altLang="en-US" sz="3500">
                <a:latin typeface="Gotham Light" charset="0"/>
                <a:cs typeface="Gotham Light" charset="0"/>
              </a:rPr>
              <a:t>F es inyectiva</a:t>
            </a:r>
            <a:endParaRPr lang="en-US" altLang="en-US" sz="3500">
              <a:latin typeface="Gotham Light" charset="0"/>
              <a:cs typeface="Gotham Light" charset="0"/>
            </a:endParaRPr>
          </a:p>
        </p:txBody>
      </p:sp>
      <p:sp>
        <p:nvSpPr>
          <p:cNvPr id="4" name="Text Box 3"/>
          <p:cNvSpPr txBox="1"/>
          <p:nvPr/>
        </p:nvSpPr>
        <p:spPr>
          <a:xfrm>
            <a:off x="2450465" y="3086100"/>
            <a:ext cx="4243070" cy="583565"/>
          </a:xfrm>
          <a:prstGeom prst="rect">
            <a:avLst/>
          </a:prstGeom>
          <a:noFill/>
        </p:spPr>
        <p:txBody>
          <a:bodyPr wrap="square" rtlCol="0">
            <a:spAutoFit/>
          </a:bodyPr>
          <a:p>
            <a:pPr algn="ctr"/>
            <a:r>
              <a:rPr lang="en-US" altLang="en-US" sz="3200">
                <a:ln>
                  <a:solidFill>
                    <a:schemeClr val="tx1"/>
                  </a:solidFill>
                </a:ln>
                <a:solidFill>
                  <a:srgbClr val="7700FF"/>
                </a:solidFill>
                <a:latin typeface="Gotham Black" panose="02000604040000020004" charset="0"/>
                <a:cs typeface="Gotham Black" panose="02000604040000020004" charset="0"/>
              </a:rPr>
              <a:t>¿?</a:t>
            </a:r>
            <a:endParaRPr lang="en-US" altLang="en-US" sz="3200">
              <a:ln>
                <a:solidFill>
                  <a:schemeClr val="tx1"/>
                </a:solidFill>
              </a:ln>
              <a:solidFill>
                <a:srgbClr val="7700FF"/>
              </a:solidFill>
              <a:latin typeface="Gotham Black" panose="02000604040000020004" charset="0"/>
              <a:cs typeface="Gotham Black" panose="02000604040000020004" charset="0"/>
            </a:endParaRPr>
          </a:p>
        </p:txBody>
      </p:sp>
      <p:sp>
        <p:nvSpPr>
          <p:cNvPr id="13" name="Text Box 12"/>
          <p:cNvSpPr txBox="1"/>
          <p:nvPr/>
        </p:nvSpPr>
        <p:spPr>
          <a:xfrm>
            <a:off x="5424170" y="4803775"/>
            <a:ext cx="3166110" cy="629920"/>
          </a:xfrm>
          <a:prstGeom prst="rect">
            <a:avLst/>
          </a:prstGeom>
          <a:noFill/>
        </p:spPr>
        <p:txBody>
          <a:bodyPr wrap="square" rtlCol="0">
            <a:spAutoFit/>
          </a:bodyPr>
          <a:p>
            <a:pPr algn="ctr"/>
            <a:r>
              <a:rPr lang="en-US" altLang="en-US" sz="3500">
                <a:latin typeface="Gotham Light" charset="0"/>
                <a:cs typeface="Gotham Light" charset="0"/>
              </a:rPr>
              <a:t>m &lt; n</a:t>
            </a:r>
            <a:endParaRPr lang="en-US" altLang="en-US" sz="3500">
              <a:latin typeface="Gotham Light" charset="0"/>
              <a:cs typeface="Gotham Light"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descr="Arco circuncenital (2)"/>
          <p:cNvPicPr>
            <a:picLocks noChangeAspect="1"/>
          </p:cNvPicPr>
          <p:nvPr/>
        </p:nvPicPr>
        <p:blipFill>
          <a:blip r:embed="rId1"/>
          <a:stretch>
            <a:fillRect/>
          </a:stretch>
        </p:blipFill>
        <p:spPr>
          <a:xfrm>
            <a:off x="-67310" y="-737870"/>
            <a:ext cx="9278620" cy="6959600"/>
          </a:xfrm>
          <a:prstGeom prst="rect">
            <a:avLst/>
          </a:prstGeom>
        </p:spPr>
      </p:pic>
      <p:sp>
        <p:nvSpPr>
          <p:cNvPr id="2" name="Text Box 1"/>
          <p:cNvSpPr txBox="1"/>
          <p:nvPr/>
        </p:nvSpPr>
        <p:spPr>
          <a:xfrm>
            <a:off x="312420" y="208280"/>
            <a:ext cx="7941945" cy="829945"/>
          </a:xfrm>
          <a:prstGeom prst="rect">
            <a:avLst/>
          </a:prstGeom>
          <a:noFill/>
          <a:effectLst>
            <a:outerShdw blurRad="63500" dist="850900" sx="102000" sy="102000" algn="ctr" rotWithShape="0">
              <a:prstClr val="black">
                <a:alpha val="100000"/>
              </a:prstClr>
            </a:outerShdw>
          </a:effectLst>
        </p:spPr>
        <p:txBody>
          <a:bodyPr wrap="square" rtlCol="0">
            <a:spAutoFit/>
          </a:bodyPr>
          <a:p>
            <a:r>
              <a:rPr lang="en-US" sz="4800">
                <a:ln>
                  <a:solidFill>
                    <a:schemeClr val="bg1"/>
                  </a:solidFill>
                </a:ln>
                <a:solidFill>
                  <a:schemeClr val="bg1"/>
                </a:solidFill>
                <a:latin typeface="Parisienne" panose="03020507000000020002" charset="0"/>
                <a:cs typeface="Parisienne" panose="03020507000000020002" charset="0"/>
              </a:rPr>
              <a:t>Ceci n'est pas une pipe </a:t>
            </a:r>
            <a:r>
              <a:rPr lang="en-US" sz="4800">
                <a:ln>
                  <a:solidFill>
                    <a:schemeClr val="bg1"/>
                  </a:solidFill>
                </a:ln>
                <a:solidFill>
                  <a:schemeClr val="bg1"/>
                </a:solidFill>
                <a:latin typeface="Parisienne" panose="03020507000000020002" charset="0"/>
                <a:cs typeface="Parisienne" panose="03020507000000020002" charset="0"/>
                <a:sym typeface="+mn-ea"/>
              </a:rPr>
              <a:t>parhélie</a:t>
            </a:r>
            <a:endParaRPr lang="en-US" sz="4800">
              <a:ln>
                <a:solidFill>
                  <a:schemeClr val="bg1"/>
                </a:solidFill>
              </a:ln>
              <a:solidFill>
                <a:schemeClr val="bg1"/>
              </a:solidFill>
              <a:latin typeface="Parisienne" panose="03020507000000020002" charset="0"/>
              <a:cs typeface="Parisienne" panose="03020507000000020002" charset="0"/>
              <a:sym typeface="+mn-ea"/>
            </a:endParaRPr>
          </a:p>
        </p:txBody>
      </p:sp>
      <p:cxnSp>
        <p:nvCxnSpPr>
          <p:cNvPr id="4" name="Straight Connector 3"/>
          <p:cNvCxnSpPr/>
          <p:nvPr/>
        </p:nvCxnSpPr>
        <p:spPr>
          <a:xfrm>
            <a:off x="4398010" y="652145"/>
            <a:ext cx="101028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ounded Rectangle 3"/>
          <p:cNvSpPr/>
          <p:nvPr userDrawn="1"/>
        </p:nvSpPr>
        <p:spPr>
          <a:xfrm>
            <a:off x="-38100" y="-30761"/>
            <a:ext cx="9220214" cy="5778529"/>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283970" y="284480"/>
            <a:ext cx="6576060" cy="51460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10"/>
          <p:cNvSpPr txBox="1"/>
          <p:nvPr/>
        </p:nvSpPr>
        <p:spPr>
          <a:xfrm>
            <a:off x="4154170" y="4820920"/>
            <a:ext cx="4645660" cy="368300"/>
          </a:xfrm>
          <a:prstGeom prst="rect">
            <a:avLst/>
          </a:prstGeom>
          <a:noFill/>
        </p:spPr>
        <p:txBody>
          <a:bodyPr wrap="square" rtlCol="0" anchor="t">
            <a:spAutoFit/>
          </a:bodyPr>
          <a:p>
            <a:r>
              <a:rPr lang="en-US"/>
              <a:t>https://github.com/Ranlot/single-parameter-fit</a:t>
            </a:r>
            <a:endParaRPr lang="en-US"/>
          </a:p>
        </p:txBody>
      </p:sp>
      <p:sp>
        <p:nvSpPr>
          <p:cNvPr id="12" name="Text Box 11"/>
          <p:cNvSpPr txBox="1"/>
          <p:nvPr/>
        </p:nvSpPr>
        <p:spPr>
          <a:xfrm>
            <a:off x="4154170" y="5095875"/>
            <a:ext cx="4645660" cy="368300"/>
          </a:xfrm>
          <a:prstGeom prst="rect">
            <a:avLst/>
          </a:prstGeom>
          <a:noFill/>
        </p:spPr>
        <p:txBody>
          <a:bodyPr wrap="square" rtlCol="0" anchor="t">
            <a:spAutoFit/>
          </a:bodyPr>
          <a:p>
            <a:r>
              <a:rPr lang="en-US"/>
              <a:t>https://github.com/eliocamp/spfit</a:t>
            </a:r>
            <a:endParaRPr lang="en-US"/>
          </a:p>
        </p:txBody>
      </p:sp>
      <p:sp>
        <p:nvSpPr>
          <p:cNvPr id="18" name="Text Box 17"/>
          <p:cNvSpPr txBox="1"/>
          <p:nvPr/>
        </p:nvSpPr>
        <p:spPr>
          <a:xfrm>
            <a:off x="8062595" y="6127750"/>
            <a:ext cx="2540000" cy="922020"/>
          </a:xfrm>
          <a:prstGeom prst="rect">
            <a:avLst/>
          </a:prstGeom>
          <a:noFill/>
        </p:spPr>
        <p:txBody>
          <a:bodyPr wrap="square" rtlCol="0" anchor="t">
            <a:spAutoFit/>
          </a:bodyPr>
          <a:p>
            <a:r>
              <a:rPr lang="en-US"/>
              <a:t>\mathrm{datos} = \sin^2  \left ( 2^{x\tau} \arcsin \sqrt{\alpha} \right ) </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35635" y="2820035"/>
            <a:ext cx="2564130" cy="1986915"/>
          </a:xfrm>
          <a:prstGeom prst="rect">
            <a:avLst/>
          </a:prstGeom>
        </p:spPr>
      </p:pic>
      <p:pic>
        <p:nvPicPr>
          <p:cNvPr id="6" name="Picture 5" descr="cabeza"/>
          <p:cNvPicPr>
            <a:picLocks noChangeAspect="1"/>
          </p:cNvPicPr>
          <p:nvPr/>
        </p:nvPicPr>
        <p:blipFill>
          <a:blip r:embed="rId2"/>
          <a:srcRect b="14267"/>
          <a:stretch>
            <a:fillRect/>
          </a:stretch>
        </p:blipFill>
        <p:spPr>
          <a:xfrm>
            <a:off x="5757545" y="2820035"/>
            <a:ext cx="2425700" cy="2079625"/>
          </a:xfrm>
          <a:prstGeom prst="rect">
            <a:avLst/>
          </a:prstGeom>
        </p:spPr>
      </p:pic>
      <p:sp>
        <p:nvSpPr>
          <p:cNvPr id="30" name="Text Box 29"/>
          <p:cNvSpPr txBox="1"/>
          <p:nvPr/>
        </p:nvSpPr>
        <p:spPr>
          <a:xfrm>
            <a:off x="68580" y="5082540"/>
            <a:ext cx="9006840" cy="429895"/>
          </a:xfrm>
          <a:prstGeom prst="rect">
            <a:avLst/>
          </a:prstGeom>
          <a:noFill/>
        </p:spPr>
        <p:txBody>
          <a:bodyPr wrap="square" rtlCol="0" anchor="t">
            <a:spAutoFit/>
          </a:bodyPr>
          <a:p>
            <a:pPr algn="r"/>
            <a:r>
              <a:rPr lang="en-US" sz="1100">
                <a:latin typeface="Gotham [pyrs]" panose="02000603030000020004" charset="0"/>
                <a:cs typeface="Gotham [pyrs]" panose="02000603030000020004" charset="0"/>
                <a:sym typeface="+mn-ea"/>
              </a:rPr>
              <a:t>Jamie Wong</a:t>
            </a:r>
            <a:r>
              <a:rPr lang="x-none" altLang="en-US" sz="1100">
                <a:latin typeface="Gotham [pyrs]" panose="02000603030000020004" charset="0"/>
                <a:cs typeface="Gotham [pyrs]" panose="02000603030000020004" charset="0"/>
                <a:sym typeface="+mn-ea"/>
              </a:rPr>
              <a:t>, </a:t>
            </a:r>
            <a:r>
              <a:rPr lang="en-US" sz="1100">
                <a:latin typeface="Gotham [pyrs]" panose="02000603030000020004" charset="0"/>
                <a:cs typeface="Gotham [pyrs]" panose="02000603030000020004" charset="0"/>
                <a:sym typeface="+mn-ea"/>
              </a:rPr>
              <a:t>Color: From Hexcodes to Eyeballs</a:t>
            </a:r>
            <a:r>
              <a:rPr lang="x-none" altLang="en-US" sz="1100">
                <a:latin typeface="Gotham [pyrs]" panose="02000603030000020004" charset="0"/>
                <a:cs typeface="Gotham [pyrs]" panose="02000603030000020004" charset="0"/>
                <a:sym typeface="+mn-ea"/>
              </a:rPr>
              <a:t>. </a:t>
            </a:r>
            <a:endParaRPr lang="x-none" altLang="en-US" sz="1100">
              <a:latin typeface="Gotham [pyrs]" panose="02000603030000020004" charset="0"/>
              <a:cs typeface="Gotham [pyrs]" panose="02000603030000020004" charset="0"/>
              <a:sym typeface="+mn-ea"/>
            </a:endParaRPr>
          </a:p>
          <a:p>
            <a:pPr algn="r"/>
            <a:r>
              <a:rPr lang="en-US" sz="1100">
                <a:latin typeface="Gotham [pyrs]" panose="02000603030000020004" charset="0"/>
                <a:cs typeface="Gotham [pyrs]" panose="02000603030000020004" charset="0"/>
                <a:sym typeface="+mn-ea"/>
              </a:rPr>
              <a:t>http://jamie-wong.com/post/color/</a:t>
            </a:r>
            <a:endParaRPr lang="en-US" sz="1100">
              <a:latin typeface="Gotham [pyrs]" panose="02000603030000020004" charset="0"/>
              <a:cs typeface="Gotham [pyrs]" panose="0200060303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35635" y="2820035"/>
            <a:ext cx="2564130" cy="1986915"/>
          </a:xfrm>
          <a:prstGeom prst="rect">
            <a:avLst/>
          </a:prstGeom>
        </p:spPr>
      </p:pic>
      <p:pic>
        <p:nvPicPr>
          <p:cNvPr id="6" name="Picture 5" descr="cabeza"/>
          <p:cNvPicPr>
            <a:picLocks noChangeAspect="1"/>
          </p:cNvPicPr>
          <p:nvPr/>
        </p:nvPicPr>
        <p:blipFill>
          <a:blip r:embed="rId2"/>
          <a:srcRect b="14267"/>
          <a:stretch>
            <a:fillRect/>
          </a:stretch>
        </p:blipFill>
        <p:spPr>
          <a:xfrm>
            <a:off x="5757545" y="2820035"/>
            <a:ext cx="2425700" cy="2079625"/>
          </a:xfrm>
          <a:prstGeom prst="rect">
            <a:avLst/>
          </a:prstGeom>
        </p:spPr>
      </p:pic>
      <p:pic>
        <p:nvPicPr>
          <p:cNvPr id="15" name="Picture 14" descr="/home/elio/Documents/latinR2019/Presentación/azul_espectro.pngazul_espectro"/>
          <p:cNvPicPr>
            <a:picLocks noChangeAspect="1"/>
          </p:cNvPicPr>
          <p:nvPr/>
        </p:nvPicPr>
        <p:blipFill>
          <a:blip r:embed="rId3"/>
          <a:srcRect/>
          <a:stretch>
            <a:fillRect/>
          </a:stretch>
        </p:blipFill>
        <p:spPr>
          <a:xfrm>
            <a:off x="363220" y="287020"/>
            <a:ext cx="3657600" cy="2743200"/>
          </a:xfrm>
          <a:prstGeom prst="rect">
            <a:avLst/>
          </a:prstGeom>
        </p:spPr>
      </p:pic>
      <p:cxnSp>
        <p:nvCxnSpPr>
          <p:cNvPr id="17" name="Straight Connector 16"/>
          <p:cNvCxnSpPr/>
          <p:nvPr/>
        </p:nvCxnSpPr>
        <p:spPr>
          <a:xfrm>
            <a:off x="884555" y="2515235"/>
            <a:ext cx="1068705" cy="1049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053590" y="2517775"/>
            <a:ext cx="1872615" cy="1047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932305" y="3441700"/>
            <a:ext cx="144145" cy="144145"/>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Text Box 29"/>
          <p:cNvSpPr txBox="1"/>
          <p:nvPr/>
        </p:nvSpPr>
        <p:spPr>
          <a:xfrm>
            <a:off x="68580" y="5082540"/>
            <a:ext cx="9006840" cy="429895"/>
          </a:xfrm>
          <a:prstGeom prst="rect">
            <a:avLst/>
          </a:prstGeom>
          <a:noFill/>
        </p:spPr>
        <p:txBody>
          <a:bodyPr wrap="square" rtlCol="0" anchor="t">
            <a:spAutoFit/>
          </a:bodyPr>
          <a:p>
            <a:pPr algn="r"/>
            <a:r>
              <a:rPr lang="en-US" sz="1100">
                <a:latin typeface="Gotham [pyrs]" panose="02000603030000020004" charset="0"/>
                <a:cs typeface="Gotham [pyrs]" panose="02000603030000020004" charset="0"/>
                <a:sym typeface="+mn-ea"/>
              </a:rPr>
              <a:t>Jamie Wong</a:t>
            </a:r>
            <a:r>
              <a:rPr lang="x-none" altLang="en-US" sz="1100">
                <a:latin typeface="Gotham [pyrs]" panose="02000603030000020004" charset="0"/>
                <a:cs typeface="Gotham [pyrs]" panose="02000603030000020004" charset="0"/>
                <a:sym typeface="+mn-ea"/>
              </a:rPr>
              <a:t>, </a:t>
            </a:r>
            <a:r>
              <a:rPr lang="en-US" sz="1100">
                <a:latin typeface="Gotham [pyrs]" panose="02000603030000020004" charset="0"/>
                <a:cs typeface="Gotham [pyrs]" panose="02000603030000020004" charset="0"/>
                <a:sym typeface="+mn-ea"/>
              </a:rPr>
              <a:t>Color: From Hexcodes to Eyeballs</a:t>
            </a:r>
            <a:r>
              <a:rPr lang="x-none" altLang="en-US" sz="1100">
                <a:latin typeface="Gotham [pyrs]" panose="02000603030000020004" charset="0"/>
                <a:cs typeface="Gotham [pyrs]" panose="02000603030000020004" charset="0"/>
                <a:sym typeface="+mn-ea"/>
              </a:rPr>
              <a:t>. </a:t>
            </a:r>
            <a:endParaRPr lang="x-none" altLang="en-US" sz="1100">
              <a:latin typeface="Gotham [pyrs]" panose="02000603030000020004" charset="0"/>
              <a:cs typeface="Gotham [pyrs]" panose="02000603030000020004" charset="0"/>
              <a:sym typeface="+mn-ea"/>
            </a:endParaRPr>
          </a:p>
          <a:p>
            <a:pPr algn="r"/>
            <a:r>
              <a:rPr lang="en-US" sz="1100">
                <a:latin typeface="Gotham [pyrs]" panose="02000603030000020004" charset="0"/>
                <a:cs typeface="Gotham [pyrs]" panose="02000603030000020004" charset="0"/>
                <a:sym typeface="+mn-ea"/>
              </a:rPr>
              <a:t>http://jamie-wong.com/post/color/</a:t>
            </a:r>
            <a:endParaRPr lang="en-US" sz="1100">
              <a:latin typeface="Gotham [pyrs]" panose="02000603030000020004" charset="0"/>
              <a:cs typeface="Gotham [pyrs]" panose="0200060303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35635" y="2820035"/>
            <a:ext cx="2564130" cy="1986915"/>
          </a:xfrm>
          <a:prstGeom prst="rect">
            <a:avLst/>
          </a:prstGeom>
        </p:spPr>
      </p:pic>
      <p:pic>
        <p:nvPicPr>
          <p:cNvPr id="6" name="Picture 5" descr="cabeza"/>
          <p:cNvPicPr>
            <a:picLocks noChangeAspect="1"/>
          </p:cNvPicPr>
          <p:nvPr/>
        </p:nvPicPr>
        <p:blipFill>
          <a:blip r:embed="rId2"/>
          <a:srcRect b="14267"/>
          <a:stretch>
            <a:fillRect/>
          </a:stretch>
        </p:blipFill>
        <p:spPr>
          <a:xfrm>
            <a:off x="5757545" y="2820035"/>
            <a:ext cx="2425700" cy="2079625"/>
          </a:xfrm>
          <a:prstGeom prst="rect">
            <a:avLst/>
          </a:prstGeom>
        </p:spPr>
      </p:pic>
      <p:pic>
        <p:nvPicPr>
          <p:cNvPr id="15" name="Picture 14" descr="/home/elio/Documents/latinR2019/Presentación/azul_espectro.pngazul_espectro"/>
          <p:cNvPicPr>
            <a:picLocks noChangeAspect="1"/>
          </p:cNvPicPr>
          <p:nvPr/>
        </p:nvPicPr>
        <p:blipFill>
          <a:blip r:embed="rId3"/>
          <a:srcRect/>
          <a:stretch>
            <a:fillRect/>
          </a:stretch>
        </p:blipFill>
        <p:spPr>
          <a:xfrm>
            <a:off x="363220" y="287020"/>
            <a:ext cx="3657600" cy="2743200"/>
          </a:xfrm>
          <a:prstGeom prst="rect">
            <a:avLst/>
          </a:prstGeom>
        </p:spPr>
      </p:pic>
      <p:cxnSp>
        <p:nvCxnSpPr>
          <p:cNvPr id="17" name="Straight Connector 16"/>
          <p:cNvCxnSpPr/>
          <p:nvPr/>
        </p:nvCxnSpPr>
        <p:spPr>
          <a:xfrm>
            <a:off x="884555" y="2515235"/>
            <a:ext cx="1068705" cy="1049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053590" y="2517775"/>
            <a:ext cx="1872615" cy="1047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932305" y="3441700"/>
            <a:ext cx="144145" cy="144145"/>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 name="Picture 1" descr="conos_helado"/>
          <p:cNvPicPr>
            <a:picLocks noChangeAspect="1"/>
          </p:cNvPicPr>
          <p:nvPr/>
        </p:nvPicPr>
        <p:blipFill>
          <a:blip r:embed="rId4"/>
          <a:stretch>
            <a:fillRect/>
          </a:stretch>
        </p:blipFill>
        <p:spPr>
          <a:xfrm>
            <a:off x="6047105" y="1628775"/>
            <a:ext cx="1924685" cy="877570"/>
          </a:xfrm>
          <a:prstGeom prst="rect">
            <a:avLst/>
          </a:prstGeom>
        </p:spPr>
      </p:pic>
      <p:sp>
        <p:nvSpPr>
          <p:cNvPr id="30" name="Text Box 29"/>
          <p:cNvSpPr txBox="1"/>
          <p:nvPr/>
        </p:nvSpPr>
        <p:spPr>
          <a:xfrm>
            <a:off x="68580" y="5082540"/>
            <a:ext cx="9006840" cy="429895"/>
          </a:xfrm>
          <a:prstGeom prst="rect">
            <a:avLst/>
          </a:prstGeom>
          <a:noFill/>
        </p:spPr>
        <p:txBody>
          <a:bodyPr wrap="square" rtlCol="0" anchor="t">
            <a:spAutoFit/>
          </a:bodyPr>
          <a:p>
            <a:pPr algn="r"/>
            <a:r>
              <a:rPr lang="en-US" sz="1100">
                <a:latin typeface="Gotham [pyrs]" panose="02000603030000020004" charset="0"/>
                <a:cs typeface="Gotham [pyrs]" panose="02000603030000020004" charset="0"/>
                <a:sym typeface="+mn-ea"/>
              </a:rPr>
              <a:t>Jamie Wong</a:t>
            </a:r>
            <a:r>
              <a:rPr lang="x-none" altLang="en-US" sz="1100">
                <a:latin typeface="Gotham [pyrs]" panose="02000603030000020004" charset="0"/>
                <a:cs typeface="Gotham [pyrs]" panose="02000603030000020004" charset="0"/>
                <a:sym typeface="+mn-ea"/>
              </a:rPr>
              <a:t>, </a:t>
            </a:r>
            <a:r>
              <a:rPr lang="en-US" sz="1100">
                <a:latin typeface="Gotham [pyrs]" panose="02000603030000020004" charset="0"/>
                <a:cs typeface="Gotham [pyrs]" panose="02000603030000020004" charset="0"/>
                <a:sym typeface="+mn-ea"/>
              </a:rPr>
              <a:t>Color: From Hexcodes to Eyeballs</a:t>
            </a:r>
            <a:r>
              <a:rPr lang="x-none" altLang="en-US" sz="1100">
                <a:latin typeface="Gotham [pyrs]" panose="02000603030000020004" charset="0"/>
                <a:cs typeface="Gotham [pyrs]" panose="02000603030000020004" charset="0"/>
                <a:sym typeface="+mn-ea"/>
              </a:rPr>
              <a:t>. </a:t>
            </a:r>
            <a:endParaRPr lang="x-none" altLang="en-US" sz="1100">
              <a:latin typeface="Gotham [pyrs]" panose="02000603030000020004" charset="0"/>
              <a:cs typeface="Gotham [pyrs]" panose="02000603030000020004" charset="0"/>
              <a:sym typeface="+mn-ea"/>
            </a:endParaRPr>
          </a:p>
          <a:p>
            <a:pPr algn="r"/>
            <a:r>
              <a:rPr lang="en-US" sz="1100">
                <a:latin typeface="Gotham [pyrs]" panose="02000603030000020004" charset="0"/>
                <a:cs typeface="Gotham [pyrs]" panose="02000603030000020004" charset="0"/>
                <a:sym typeface="+mn-ea"/>
              </a:rPr>
              <a:t>http://jamie-wong.com/post/color/</a:t>
            </a:r>
            <a:endParaRPr lang="en-US" sz="1100">
              <a:latin typeface="Gotham [pyrs]" panose="02000603030000020004" charset="0"/>
              <a:cs typeface="Gotham [pyrs]" panose="0200060303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635635" y="2820035"/>
            <a:ext cx="2564130" cy="1986915"/>
          </a:xfrm>
          <a:prstGeom prst="rect">
            <a:avLst/>
          </a:prstGeom>
        </p:spPr>
      </p:pic>
      <p:pic>
        <p:nvPicPr>
          <p:cNvPr id="6" name="Picture 5" descr="cabeza"/>
          <p:cNvPicPr>
            <a:picLocks noChangeAspect="1"/>
          </p:cNvPicPr>
          <p:nvPr/>
        </p:nvPicPr>
        <p:blipFill>
          <a:blip r:embed="rId2"/>
          <a:srcRect b="14267"/>
          <a:stretch>
            <a:fillRect/>
          </a:stretch>
        </p:blipFill>
        <p:spPr>
          <a:xfrm>
            <a:off x="5757545" y="2820035"/>
            <a:ext cx="2425700" cy="2079625"/>
          </a:xfrm>
          <a:prstGeom prst="rect">
            <a:avLst/>
          </a:prstGeom>
        </p:spPr>
      </p:pic>
      <p:pic>
        <p:nvPicPr>
          <p:cNvPr id="15" name="Picture 14" descr="/home/elio/Documents/latinR2019/Presentación/azul_espectro.pngazul_espectro"/>
          <p:cNvPicPr>
            <a:picLocks noChangeAspect="1"/>
          </p:cNvPicPr>
          <p:nvPr/>
        </p:nvPicPr>
        <p:blipFill>
          <a:blip r:embed="rId3"/>
          <a:srcRect/>
          <a:stretch>
            <a:fillRect/>
          </a:stretch>
        </p:blipFill>
        <p:spPr>
          <a:xfrm>
            <a:off x="363220" y="287020"/>
            <a:ext cx="3657600" cy="2743200"/>
          </a:xfrm>
          <a:prstGeom prst="rect">
            <a:avLst/>
          </a:prstGeom>
        </p:spPr>
      </p:pic>
      <p:cxnSp>
        <p:nvCxnSpPr>
          <p:cNvPr id="17" name="Straight Connector 16"/>
          <p:cNvCxnSpPr/>
          <p:nvPr/>
        </p:nvCxnSpPr>
        <p:spPr>
          <a:xfrm>
            <a:off x="884555" y="2515235"/>
            <a:ext cx="1068705" cy="10496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053590" y="2517775"/>
            <a:ext cx="1872615" cy="1047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932305" y="3441700"/>
            <a:ext cx="144145" cy="144145"/>
          </a:xfrm>
          <a:prstGeom prst="ellipse">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descr="conos_calle"/>
          <p:cNvPicPr>
            <a:picLocks noChangeAspect="1"/>
          </p:cNvPicPr>
          <p:nvPr/>
        </p:nvPicPr>
        <p:blipFill>
          <a:blip r:embed="rId4"/>
          <a:stretch>
            <a:fillRect/>
          </a:stretch>
        </p:blipFill>
        <p:spPr>
          <a:xfrm>
            <a:off x="6029325" y="1628775"/>
            <a:ext cx="1960346" cy="877824"/>
          </a:xfrm>
          <a:prstGeom prst="rect">
            <a:avLst/>
          </a:prstGeom>
        </p:spPr>
      </p:pic>
      <p:sp>
        <p:nvSpPr>
          <p:cNvPr id="30" name="Text Box 29"/>
          <p:cNvSpPr txBox="1"/>
          <p:nvPr/>
        </p:nvSpPr>
        <p:spPr>
          <a:xfrm>
            <a:off x="68580" y="5082540"/>
            <a:ext cx="9006840" cy="429895"/>
          </a:xfrm>
          <a:prstGeom prst="rect">
            <a:avLst/>
          </a:prstGeom>
          <a:noFill/>
        </p:spPr>
        <p:txBody>
          <a:bodyPr wrap="square" rtlCol="0" anchor="t">
            <a:spAutoFit/>
          </a:bodyPr>
          <a:p>
            <a:pPr algn="r"/>
            <a:r>
              <a:rPr lang="en-US" sz="1100">
                <a:latin typeface="Gotham [pyrs]" panose="02000603030000020004" charset="0"/>
                <a:cs typeface="Gotham [pyrs]" panose="02000603030000020004" charset="0"/>
                <a:sym typeface="+mn-ea"/>
              </a:rPr>
              <a:t>Jamie Wong</a:t>
            </a:r>
            <a:r>
              <a:rPr lang="x-none" altLang="en-US" sz="1100">
                <a:latin typeface="Gotham [pyrs]" panose="02000603030000020004" charset="0"/>
                <a:cs typeface="Gotham [pyrs]" panose="02000603030000020004" charset="0"/>
                <a:sym typeface="+mn-ea"/>
              </a:rPr>
              <a:t>, </a:t>
            </a:r>
            <a:r>
              <a:rPr lang="en-US" sz="1100">
                <a:latin typeface="Gotham [pyrs]" panose="02000603030000020004" charset="0"/>
                <a:cs typeface="Gotham [pyrs]" panose="02000603030000020004" charset="0"/>
                <a:sym typeface="+mn-ea"/>
              </a:rPr>
              <a:t>Color: From Hexcodes to Eyeballs</a:t>
            </a:r>
            <a:r>
              <a:rPr lang="x-none" altLang="en-US" sz="1100">
                <a:latin typeface="Gotham [pyrs]" panose="02000603030000020004" charset="0"/>
                <a:cs typeface="Gotham [pyrs]" panose="02000603030000020004" charset="0"/>
                <a:sym typeface="+mn-ea"/>
              </a:rPr>
              <a:t>. </a:t>
            </a:r>
            <a:endParaRPr lang="x-none" altLang="en-US" sz="1100">
              <a:latin typeface="Gotham [pyrs]" panose="02000603030000020004" charset="0"/>
              <a:cs typeface="Gotham [pyrs]" panose="02000603030000020004" charset="0"/>
              <a:sym typeface="+mn-ea"/>
            </a:endParaRPr>
          </a:p>
          <a:p>
            <a:pPr algn="r"/>
            <a:r>
              <a:rPr lang="en-US" sz="1100">
                <a:latin typeface="Gotham [pyrs]" panose="02000603030000020004" charset="0"/>
                <a:cs typeface="Gotham [pyrs]" panose="02000603030000020004" charset="0"/>
                <a:sym typeface="+mn-ea"/>
              </a:rPr>
              <a:t>http://jamie-wong.com/post/color/</a:t>
            </a:r>
            <a:endParaRPr lang="en-US" sz="1100">
              <a:latin typeface="Gotham [pyrs]" panose="02000603030000020004" charset="0"/>
              <a:cs typeface="Gotham [pyrs]" panose="0200060303000002000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1439</Words>
  <Application>WPS Presentation</Application>
  <PresentationFormat>On-screen Show (16:10)</PresentationFormat>
  <Paragraphs>81</Paragraphs>
  <Slides>41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41</vt:i4>
      </vt:variant>
    </vt:vector>
  </HeadingPairs>
  <TitlesOfParts>
    <vt:vector size="59" baseType="lpstr">
      <vt:lpstr>Arial</vt:lpstr>
      <vt:lpstr>SimSun</vt:lpstr>
      <vt:lpstr>Wingdings</vt:lpstr>
      <vt:lpstr>Gotham Light</vt:lpstr>
      <vt:lpstr>Fira Code</vt:lpstr>
      <vt:lpstr>Arial Black</vt:lpstr>
      <vt:lpstr>Gotham Black</vt:lpstr>
      <vt:lpstr>Font Awesome 5 Brands</vt:lpstr>
      <vt:lpstr>Gotham Book</vt:lpstr>
      <vt:lpstr>Gotham [pyrs]</vt:lpstr>
      <vt:lpstr>Gotham [H&amp;FJ]</vt:lpstr>
      <vt:lpstr>Calibri</vt:lpstr>
      <vt:lpstr>微软雅黑</vt:lpstr>
      <vt:lpstr>Arial Unicode MS</vt:lpstr>
      <vt:lpstr>Parisienne</vt:lpstr>
      <vt:lpstr>Droid Sans Fallback</vt:lpstr>
      <vt:lpstr>Times New Roman</vt:lpstr>
      <vt:lpstr>Office Theme</vt:lpstr>
      <vt:lpstr>Si te gusta la estadística bancate los metámeros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dc:creator>
  <cp:lastModifiedBy>elio</cp:lastModifiedBy>
  <cp:revision>686</cp:revision>
  <dcterms:created xsi:type="dcterms:W3CDTF">2019-09-22T02:07:16Z</dcterms:created>
  <dcterms:modified xsi:type="dcterms:W3CDTF">2019-09-22T02:07:16Z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1033-11.1.0.8865</vt:lpwstr>
  </property>
</Properties>
</file>